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6" r:id="rId5"/>
    <p:sldId id="333" r:id="rId6"/>
    <p:sldId id="308" r:id="rId7"/>
    <p:sldId id="334" r:id="rId8"/>
    <p:sldId id="277" r:id="rId9"/>
    <p:sldId id="328" r:id="rId10"/>
    <p:sldId id="329" r:id="rId11"/>
    <p:sldId id="361" r:id="rId12"/>
    <p:sldId id="283" r:id="rId13"/>
    <p:sldId id="363" r:id="rId14"/>
    <p:sldId id="641" r:id="rId15"/>
    <p:sldId id="284" r:id="rId16"/>
    <p:sldId id="296" r:id="rId17"/>
    <p:sldId id="325" r:id="rId18"/>
    <p:sldId id="297" r:id="rId19"/>
    <p:sldId id="375" r:id="rId20"/>
    <p:sldId id="376" r:id="rId21"/>
    <p:sldId id="377" r:id="rId22"/>
    <p:sldId id="265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Rips-Rosenzweig" initials="MR" lastIdx="17" clrIdx="0"/>
  <p:cmAuthor id="2" name="Edi Koren" initials="EK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5E2"/>
    <a:srgbClr val="80C8B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240" y="52"/>
      </p:cViewPr>
      <p:guideLst>
        <p:guide orient="horz" pos="368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523F8-ED45-4906-8AA2-94DB089333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177EC-4CAF-4DB1-A89C-A2B8DA34433B}">
      <dgm:prSet phldrT="[Text]" custT="1"/>
      <dgm:spPr/>
      <dgm:t>
        <a:bodyPr/>
        <a:lstStyle/>
        <a:p>
          <a:pPr>
            <a:buClr>
              <a:schemeClr val="accent4"/>
            </a:buClr>
            <a:buFont typeface="Courier New" pitchFamily="49" charset="0"/>
            <a:buChar char="o"/>
          </a:pPr>
          <a:r>
            <a:rPr lang="pt-BR" sz="1800" b="1" noProof="0" dirty="0">
              <a:latin typeface="Gotham Medium"/>
              <a:cs typeface="Lucida Sans"/>
            </a:rPr>
            <a:t>Tratamento inclui</a:t>
          </a:r>
          <a:endParaRPr lang="pt-BR" sz="1800" b="1" noProof="0" dirty="0">
            <a:latin typeface="Gotham Medium"/>
          </a:endParaRPr>
        </a:p>
      </dgm:t>
    </dgm:pt>
    <dgm:pt modelId="{B736313E-085E-4E94-880B-F6AFCA569892}" type="parTrans" cxnId="{27D5C86F-F2AE-4AC1-8EF7-C0C13D90065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0F1FEA92-D930-4421-ACF2-35464F1D1C43}" type="sibTrans" cxnId="{27D5C86F-F2AE-4AC1-8EF7-C0C13D90065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072B42F5-62B2-4572-A260-8A1671D348A8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DAF</a:t>
          </a:r>
        </a:p>
      </dgm:t>
    </dgm:pt>
    <dgm:pt modelId="{AA656C5B-59C1-4683-A1ED-DB038FC144BC}" type="parTrans" cxnId="{F0810C99-C707-435C-AEA0-737EA5F14CB5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7903BEFC-75EC-41CB-92D0-331EA1630381}" type="sibTrans" cxnId="{F0810C99-C707-435C-AEA0-737EA5F14CB5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BC091301-6F60-4DDC-BB16-19BD4FF986AE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UF</a:t>
          </a:r>
        </a:p>
      </dgm:t>
    </dgm:pt>
    <dgm:pt modelId="{F9D534B9-75CE-400C-BF47-94AAC15ABDD2}" type="parTrans" cxnId="{03A2BFF4-DE2C-4587-AED8-A388DBBB6BC2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6D8F705F-A73E-46C8-BAA8-91C572827477}" type="sibTrans" cxnId="{03A2BFF4-DE2C-4587-AED8-A388DBBB6BC2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B44F8AAE-39C7-4078-AC6D-6BD09E6D52F6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UV</a:t>
          </a:r>
        </a:p>
      </dgm:t>
    </dgm:pt>
    <dgm:pt modelId="{239ECDDE-A952-4E94-B1F3-D6EBF2251151}" type="parTrans" cxnId="{689A2150-BE42-4116-A0DC-EE56DABA262A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00E12D9D-6A45-46E4-975D-2E3579470464}" type="sibTrans" cxnId="{689A2150-BE42-4116-A0DC-EE56DABA262A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C5A21036-C2F7-4076-9DC4-497137A28364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AOP</a:t>
          </a:r>
        </a:p>
      </dgm:t>
    </dgm:pt>
    <dgm:pt modelId="{41B9B683-2EE0-4861-B50B-F2B81FAE2DDF}" type="parTrans" cxnId="{16A88C01-81CD-416A-9516-F0CA37EA8651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2B55FB0A-4F81-4DBC-A36F-7C74BCA8F1F8}" type="sibTrans" cxnId="{16A88C01-81CD-416A-9516-F0CA37EA8651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B9D491E3-4D35-4F8A-BA7D-922075A62CAD}">
      <dgm:prSet custT="1"/>
      <dgm:spPr/>
      <dgm:t>
        <a:bodyPr/>
        <a:lstStyle/>
        <a:p>
          <a:r>
            <a:rPr lang="pt-BR" sz="1800" b="1" noProof="0" dirty="0">
              <a:latin typeface="Gotham Medium"/>
              <a:cs typeface="Lucida Sans"/>
            </a:rPr>
            <a:t>Tratamento terciário para</a:t>
          </a:r>
        </a:p>
      </dgm:t>
    </dgm:pt>
    <dgm:pt modelId="{668CC680-C5F7-48C7-8E36-183E5970695D}" type="parTrans" cxnId="{1FD9AEC5-DF39-4C7B-A818-E925056EEF8D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0674EF76-F34C-4CBB-9E14-587066EF66F2}" type="sibTrans" cxnId="{1FD9AEC5-DF39-4C7B-A818-E925056EEF8D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F8AB9E83-406C-44AD-A44A-7FCB39BC1782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Efluente doméstico</a:t>
          </a:r>
        </a:p>
      </dgm:t>
    </dgm:pt>
    <dgm:pt modelId="{E1F8F1FA-EEDA-4741-A96F-7B7B2EA953F5}" type="parTrans" cxnId="{2F64104D-723F-4378-B4ED-E95FFB504887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66B577EF-00C0-4909-9D52-492594197615}" type="sibTrans" cxnId="{2F64104D-723F-4378-B4ED-E95FFB504887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152EF9A7-3947-467F-9957-F6B0DB7E3929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Efluente industrial</a:t>
          </a:r>
        </a:p>
      </dgm:t>
    </dgm:pt>
    <dgm:pt modelId="{1AB8E381-3F53-40D6-A7DC-27B0506A8D4F}" type="parTrans" cxnId="{AC83B5B5-EF77-4F49-BCFE-802413731CBD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A21C2A05-6A32-4263-BBED-59B1B432C004}" type="sibTrans" cxnId="{AC83B5B5-EF77-4F49-BCFE-802413731CBD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F37325C6-323D-4949-9F3F-2718A8FCC45E}">
      <dgm:prSet custT="1"/>
      <dgm:spPr/>
      <dgm:t>
        <a:bodyPr/>
        <a:lstStyle/>
        <a:p>
          <a:r>
            <a:rPr lang="en-US" sz="1800" b="1" dirty="0">
              <a:latin typeface="Gotham Medium"/>
              <a:cs typeface="Lucida Sans"/>
            </a:rPr>
            <a:t>Reúso </a:t>
          </a:r>
          <a:br>
            <a:rPr lang="en-US" sz="1800" b="1" dirty="0">
              <a:latin typeface="Gotham Medium"/>
              <a:cs typeface="Lucida Sans"/>
            </a:rPr>
          </a:br>
          <a:r>
            <a:rPr lang="en-US" sz="1800" b="1" dirty="0">
              <a:latin typeface="Gotham Medium"/>
              <a:cs typeface="Lucida Sans"/>
            </a:rPr>
            <a:t>para</a:t>
          </a:r>
        </a:p>
      </dgm:t>
    </dgm:pt>
    <dgm:pt modelId="{5A65E35E-8DCB-4E03-AE64-44399327F246}" type="parTrans" cxnId="{7A23B16B-4D6D-492C-ADC3-03A87BC822CB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1B1E0CEA-A167-474A-95EA-404ADAC0E2DE}" type="sibTrans" cxnId="{7A23B16B-4D6D-492C-ADC3-03A87BC822CB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2D60AA79-A2F8-4D0C-8730-934F7D498D32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Uso Industrial</a:t>
          </a:r>
        </a:p>
      </dgm:t>
    </dgm:pt>
    <dgm:pt modelId="{5CC5790B-5835-4338-AC32-91849D4537A0}" type="parTrans" cxnId="{9D569C21-F09F-4676-BD89-FDE183F5DB1F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CF92C012-7B83-43F8-93D6-94042E4BD8EE}" type="sibTrans" cxnId="{9D569C21-F09F-4676-BD89-FDE183F5DB1F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2A768771-1283-4D1A-9BA8-0DDA82D6985D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Anel de água</a:t>
          </a:r>
        </a:p>
      </dgm:t>
    </dgm:pt>
    <dgm:pt modelId="{4605B681-501A-4326-BAB4-5D493B7B9D7F}" type="parTrans" cxnId="{C9E6D4F6-436C-4DBC-814C-7461B87E02A8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94746ECB-3B37-4E07-8729-FBAFBC889A44}" type="sibTrans" cxnId="{C9E6D4F6-436C-4DBC-814C-7461B87E02A8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59B9DF2D-3B83-4ED7-8E84-9C97EACCE002}">
      <dgm:prSet custT="1"/>
      <dgm:spPr/>
      <dgm:t>
        <a:bodyPr/>
        <a:lstStyle/>
        <a:p>
          <a:r>
            <a:rPr lang="pt-BR" sz="1700" noProof="0" dirty="0" err="1">
              <a:latin typeface="Gotham Medium"/>
              <a:cs typeface="Lucida Sans"/>
            </a:rPr>
            <a:t>Purple</a:t>
          </a:r>
          <a:r>
            <a:rPr lang="pt-BR" sz="1700" noProof="0" dirty="0">
              <a:latin typeface="Gotham Medium"/>
              <a:cs typeface="Lucida Sans"/>
            </a:rPr>
            <a:t> network</a:t>
          </a:r>
        </a:p>
      </dgm:t>
    </dgm:pt>
    <dgm:pt modelId="{6FF7267D-1FBA-41C2-8250-579E702FBCBD}" type="parTrans" cxnId="{76D9180A-8EEC-44E8-8506-149D8839055B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C8BABF6B-2033-4E60-97B6-21290871E6AE}" type="sibTrans" cxnId="{76D9180A-8EEC-44E8-8506-149D8839055B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E267A931-F396-485F-A982-74A2A9626B2A}">
      <dgm:prSet custT="1"/>
      <dgm:spPr/>
      <dgm:t>
        <a:bodyPr/>
        <a:lstStyle/>
        <a:p>
          <a:r>
            <a:rPr lang="pt-BR" sz="1800" b="1" noProof="0" dirty="0">
              <a:latin typeface="Gotham Medium"/>
              <a:cs typeface="Lucida Sans"/>
            </a:rPr>
            <a:t>Fatores operacionais</a:t>
          </a:r>
        </a:p>
      </dgm:t>
    </dgm:pt>
    <dgm:pt modelId="{1DB4A094-8B3A-4597-B47B-96A2D661D955}" type="parTrans" cxnId="{C0DFC13D-2F61-4DF9-94CC-5201C625AEB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B457CC05-2751-4B18-BFF2-46DA9B4B143D}" type="sibTrans" cxnId="{C0DFC13D-2F61-4DF9-94CC-5201C625AEB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2C6A6C58-D2F5-4B57-ACD7-6B58A5D3AAED}">
      <dgm:prSet custT="1"/>
      <dgm:spPr/>
      <dgm:t>
        <a:bodyPr/>
        <a:lstStyle/>
        <a:p>
          <a:r>
            <a:rPr lang="pt-BR" sz="1700" noProof="0" dirty="0">
              <a:latin typeface="Gotham Medium"/>
            </a:rPr>
            <a:t>Capacidade de </a:t>
          </a:r>
          <a:r>
            <a:rPr lang="pt-BR" sz="1700" noProof="0" dirty="0">
              <a:latin typeface="Gotham Medium"/>
              <a:cs typeface="Lucida Sans"/>
            </a:rPr>
            <a:t>120 m</a:t>
          </a:r>
          <a:r>
            <a:rPr lang="pt-BR" sz="1700" baseline="30000" noProof="0" dirty="0">
              <a:latin typeface="Gotham Medium"/>
              <a:cs typeface="Lucida Sans"/>
            </a:rPr>
            <a:t>3</a:t>
          </a:r>
          <a:r>
            <a:rPr lang="pt-BR" sz="1700" noProof="0" dirty="0">
              <a:latin typeface="Gotham Medium"/>
              <a:cs typeface="Lucida Sans"/>
            </a:rPr>
            <a:t>/d a 360 m</a:t>
          </a:r>
          <a:r>
            <a:rPr lang="pt-BR" sz="1700" baseline="30000" noProof="0" dirty="0">
              <a:latin typeface="Gotham Medium"/>
              <a:cs typeface="Lucida Sans"/>
            </a:rPr>
            <a:t>3</a:t>
          </a:r>
          <a:r>
            <a:rPr lang="pt-BR" sz="1700" noProof="0" dirty="0">
              <a:latin typeface="Gotham Medium"/>
              <a:cs typeface="Lucida Sans"/>
            </a:rPr>
            <a:t>/d</a:t>
          </a:r>
        </a:p>
      </dgm:t>
    </dgm:pt>
    <dgm:pt modelId="{52BC6C6B-D6D5-4768-89FA-AD07F5C43C40}" type="parTrans" cxnId="{CB25A46F-ACC5-4DFE-ABCE-BDBEEF0BA370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72A15711-B4A4-4EA0-B007-685DB51EE461}" type="sibTrans" cxnId="{CB25A46F-ACC5-4DFE-ABCE-BDBEEF0BA370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9BF9036B-86B2-4EB9-8436-CD3AE9DB56A0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RO</a:t>
          </a:r>
        </a:p>
      </dgm:t>
    </dgm:pt>
    <dgm:pt modelId="{0261FF9B-C22E-4EE9-80DE-1BDFEED120BC}" type="parTrans" cxnId="{AB0B3666-EF5C-4E59-BE26-EA535FDE4B77}">
      <dgm:prSet/>
      <dgm:spPr/>
      <dgm:t>
        <a:bodyPr/>
        <a:lstStyle/>
        <a:p>
          <a:endParaRPr lang="en-US"/>
        </a:p>
      </dgm:t>
    </dgm:pt>
    <dgm:pt modelId="{69A7F595-0354-4E09-B962-BB7B3EAF6CCB}" type="sibTrans" cxnId="{AB0B3666-EF5C-4E59-BE26-EA535FDE4B77}">
      <dgm:prSet/>
      <dgm:spPr/>
      <dgm:t>
        <a:bodyPr/>
        <a:lstStyle/>
        <a:p>
          <a:endParaRPr lang="en-US"/>
        </a:p>
      </dgm:t>
    </dgm:pt>
    <dgm:pt modelId="{CEBB5701-A58F-4C83-B171-489E2FE2FEEC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Irrigação</a:t>
          </a:r>
        </a:p>
      </dgm:t>
    </dgm:pt>
    <dgm:pt modelId="{DE012FB9-E5C8-4EAB-A310-6D64A26CE182}" type="parTrans" cxnId="{B03F3DE8-B1B2-435D-A08D-A94D2035D91F}">
      <dgm:prSet/>
      <dgm:spPr/>
      <dgm:t>
        <a:bodyPr/>
        <a:lstStyle/>
        <a:p>
          <a:endParaRPr lang="en-US"/>
        </a:p>
      </dgm:t>
    </dgm:pt>
    <dgm:pt modelId="{046BC3A3-787D-43A4-8F28-03D1FD4DC29D}" type="sibTrans" cxnId="{B03F3DE8-B1B2-435D-A08D-A94D2035D91F}">
      <dgm:prSet/>
      <dgm:spPr/>
      <dgm:t>
        <a:bodyPr/>
        <a:lstStyle/>
        <a:p>
          <a:endParaRPr lang="en-US"/>
        </a:p>
      </dgm:t>
    </dgm:pt>
    <dgm:pt modelId="{17714CEC-A344-4F27-8999-6F19D4BAFC42}">
      <dgm:prSet custT="1"/>
      <dgm:spPr/>
      <dgm:t>
        <a:bodyPr/>
        <a:lstStyle/>
        <a:p>
          <a:r>
            <a:rPr lang="pt-BR" sz="1700" noProof="0" dirty="0">
              <a:latin typeface="Gotham Medium"/>
            </a:rPr>
            <a:t>contêineres de 20’ ou 40’ (podem ser combinados)</a:t>
          </a:r>
        </a:p>
      </dgm:t>
    </dgm:pt>
    <dgm:pt modelId="{C2486C3C-44BA-4554-BE38-FBB1BD0C9A70}" type="parTrans" cxnId="{313947B8-B23B-4407-9486-77517DBFBCAF}">
      <dgm:prSet/>
      <dgm:spPr/>
      <dgm:t>
        <a:bodyPr/>
        <a:lstStyle/>
        <a:p>
          <a:endParaRPr lang="en-US"/>
        </a:p>
      </dgm:t>
    </dgm:pt>
    <dgm:pt modelId="{6D1FCB0A-93DA-46F8-93B0-DDBDB5FAA376}" type="sibTrans" cxnId="{313947B8-B23B-4407-9486-77517DBFBCAF}">
      <dgm:prSet/>
      <dgm:spPr/>
      <dgm:t>
        <a:bodyPr/>
        <a:lstStyle/>
        <a:p>
          <a:endParaRPr lang="en-US"/>
        </a:p>
      </dgm:t>
    </dgm:pt>
    <dgm:pt modelId="{B79F4F9A-081B-4C8A-A65C-B59681655470}">
      <dgm:prSet custT="1"/>
      <dgm:spPr/>
      <dgm:t>
        <a:bodyPr/>
        <a:lstStyle/>
        <a:p>
          <a:r>
            <a:rPr lang="pt-BR" sz="1700" noProof="0" dirty="0">
              <a:latin typeface="Gotham Medium"/>
            </a:rPr>
            <a:t>Plug &amp; Play</a:t>
          </a:r>
        </a:p>
      </dgm:t>
    </dgm:pt>
    <dgm:pt modelId="{A22EE834-824E-461F-A546-6DBA06A09D3F}" type="parTrans" cxnId="{6E5C9B21-B08D-42B1-8DDC-43164F8F4C94}">
      <dgm:prSet/>
      <dgm:spPr/>
      <dgm:t>
        <a:bodyPr/>
        <a:lstStyle/>
        <a:p>
          <a:endParaRPr lang="en-US"/>
        </a:p>
      </dgm:t>
    </dgm:pt>
    <dgm:pt modelId="{84F1D8EF-C339-4974-9A3D-9D04725829F6}" type="sibTrans" cxnId="{6E5C9B21-B08D-42B1-8DDC-43164F8F4C94}">
      <dgm:prSet/>
      <dgm:spPr/>
      <dgm:t>
        <a:bodyPr/>
        <a:lstStyle/>
        <a:p>
          <a:endParaRPr lang="en-US"/>
        </a:p>
      </dgm:t>
    </dgm:pt>
    <dgm:pt modelId="{612F6684-6BCE-4EB9-A1E9-B95DC8493BE7}">
      <dgm:prSet custT="1"/>
      <dgm:spPr/>
      <dgm:t>
        <a:bodyPr/>
        <a:lstStyle/>
        <a:p>
          <a:r>
            <a:rPr lang="pt-BR" sz="1700" noProof="0" dirty="0">
              <a:latin typeface="Gotham Medium"/>
            </a:rPr>
            <a:t>Requer tratamento primário ou secundário</a:t>
          </a:r>
        </a:p>
      </dgm:t>
    </dgm:pt>
    <dgm:pt modelId="{769E3F33-D78F-44CE-81F9-EB0966AA3285}" type="parTrans" cxnId="{05252C8B-3980-43AC-B58F-110EE1D046D0}">
      <dgm:prSet/>
      <dgm:spPr/>
      <dgm:t>
        <a:bodyPr/>
        <a:lstStyle/>
        <a:p>
          <a:endParaRPr lang="en-US"/>
        </a:p>
      </dgm:t>
    </dgm:pt>
    <dgm:pt modelId="{8214EA24-10F0-429C-AFFE-EA0372722029}" type="sibTrans" cxnId="{05252C8B-3980-43AC-B58F-110EE1D046D0}">
      <dgm:prSet/>
      <dgm:spPr/>
      <dgm:t>
        <a:bodyPr/>
        <a:lstStyle/>
        <a:p>
          <a:endParaRPr lang="en-US"/>
        </a:p>
      </dgm:t>
    </dgm:pt>
    <dgm:pt modelId="{C528855B-C07E-464F-A5B0-B91C6C208814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Água Cinza</a:t>
          </a:r>
        </a:p>
      </dgm:t>
    </dgm:pt>
    <dgm:pt modelId="{3124E898-A0A0-4339-80F8-DEC5B7CB92EB}" type="parTrans" cxnId="{EE14E9E5-1853-4B2C-932E-B04D0E0DD6FB}">
      <dgm:prSet/>
      <dgm:spPr/>
      <dgm:t>
        <a:bodyPr/>
        <a:lstStyle/>
        <a:p>
          <a:endParaRPr lang="pt-BR"/>
        </a:p>
      </dgm:t>
    </dgm:pt>
    <dgm:pt modelId="{77C9AC19-0009-4987-8804-4F8EBBD90858}" type="sibTrans" cxnId="{EE14E9E5-1853-4B2C-932E-B04D0E0DD6FB}">
      <dgm:prSet/>
      <dgm:spPr/>
      <dgm:t>
        <a:bodyPr/>
        <a:lstStyle/>
        <a:p>
          <a:endParaRPr lang="pt-BR"/>
        </a:p>
      </dgm:t>
    </dgm:pt>
    <dgm:pt modelId="{532F84F1-EFF9-43E2-A467-7A455C896735}">
      <dgm:prSet custT="1"/>
      <dgm:spPr/>
      <dgm:t>
        <a:bodyPr/>
        <a:lstStyle/>
        <a:p>
          <a:r>
            <a:rPr lang="pt-BR" sz="1700" noProof="0" dirty="0">
              <a:latin typeface="Gotham Medium"/>
              <a:cs typeface="Lucida Sans"/>
            </a:rPr>
            <a:t>Reúso potável indireto</a:t>
          </a:r>
        </a:p>
      </dgm:t>
    </dgm:pt>
    <dgm:pt modelId="{CEF487EE-90E7-40F1-BC6D-CD747AA48FF4}" type="sibTrans" cxnId="{307262F3-1188-429E-91EE-B4EFC150F43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2FD72E90-D155-4B4C-AC03-B060EC10A914}" type="parTrans" cxnId="{307262F3-1188-429E-91EE-B4EFC150F434}">
      <dgm:prSet/>
      <dgm:spPr/>
      <dgm:t>
        <a:bodyPr/>
        <a:lstStyle/>
        <a:p>
          <a:endParaRPr lang="en-US" sz="1600">
            <a:latin typeface="Gotham Medium"/>
          </a:endParaRPr>
        </a:p>
      </dgm:t>
    </dgm:pt>
    <dgm:pt modelId="{91018B6A-68BD-44BB-A74E-1574EB08E97B}" type="pres">
      <dgm:prSet presAssocID="{04B523F8-ED45-4906-8AA2-94DB0893334B}" presName="Name0" presStyleCnt="0">
        <dgm:presLayoutVars>
          <dgm:dir/>
          <dgm:animLvl val="lvl"/>
          <dgm:resizeHandles val="exact"/>
        </dgm:presLayoutVars>
      </dgm:prSet>
      <dgm:spPr/>
    </dgm:pt>
    <dgm:pt modelId="{B7E9EFD6-B27C-4959-A7C8-D2AAB1D021C0}" type="pres">
      <dgm:prSet presAssocID="{107177EC-4CAF-4DB1-A89C-A2B8DA34433B}" presName="linNode" presStyleCnt="0"/>
      <dgm:spPr/>
    </dgm:pt>
    <dgm:pt modelId="{6EA22473-C205-42BE-9864-9A696B1B1035}" type="pres">
      <dgm:prSet presAssocID="{107177EC-4CAF-4DB1-A89C-A2B8DA34433B}" presName="parTx" presStyleLbl="revTx" presStyleIdx="0" presStyleCnt="4">
        <dgm:presLayoutVars>
          <dgm:chMax val="1"/>
          <dgm:bulletEnabled val="1"/>
        </dgm:presLayoutVars>
      </dgm:prSet>
      <dgm:spPr/>
    </dgm:pt>
    <dgm:pt modelId="{6C956DF7-445B-426B-ADF0-72C00B3DE45C}" type="pres">
      <dgm:prSet presAssocID="{107177EC-4CAF-4DB1-A89C-A2B8DA34433B}" presName="bracket" presStyleLbl="parChTrans1D1" presStyleIdx="0" presStyleCnt="4"/>
      <dgm:spPr/>
    </dgm:pt>
    <dgm:pt modelId="{00A3E968-D7AE-43B0-9C6D-1F991DDE883A}" type="pres">
      <dgm:prSet presAssocID="{107177EC-4CAF-4DB1-A89C-A2B8DA34433B}" presName="spH" presStyleCnt="0"/>
      <dgm:spPr/>
    </dgm:pt>
    <dgm:pt modelId="{2F7AC535-11C1-44A6-895A-F446C0862DD4}" type="pres">
      <dgm:prSet presAssocID="{107177EC-4CAF-4DB1-A89C-A2B8DA34433B}" presName="desTx" presStyleLbl="node1" presStyleIdx="0" presStyleCnt="4" custScaleY="109161">
        <dgm:presLayoutVars>
          <dgm:bulletEnabled val="1"/>
        </dgm:presLayoutVars>
      </dgm:prSet>
      <dgm:spPr/>
    </dgm:pt>
    <dgm:pt modelId="{3DFE83EE-D92D-4958-BFB6-9FE15EE99827}" type="pres">
      <dgm:prSet presAssocID="{0F1FEA92-D930-4421-ACF2-35464F1D1C43}" presName="spV" presStyleCnt="0"/>
      <dgm:spPr/>
    </dgm:pt>
    <dgm:pt modelId="{9BA66AF3-CCE3-4FB6-82A8-6831B091F252}" type="pres">
      <dgm:prSet presAssocID="{B9D491E3-4D35-4F8A-BA7D-922075A62CAD}" presName="linNode" presStyleCnt="0"/>
      <dgm:spPr/>
    </dgm:pt>
    <dgm:pt modelId="{A10D5489-0ACA-4129-B2EE-992A4EB809B3}" type="pres">
      <dgm:prSet presAssocID="{B9D491E3-4D35-4F8A-BA7D-922075A62CAD}" presName="parTx" presStyleLbl="revTx" presStyleIdx="1" presStyleCnt="4">
        <dgm:presLayoutVars>
          <dgm:chMax val="1"/>
          <dgm:bulletEnabled val="1"/>
        </dgm:presLayoutVars>
      </dgm:prSet>
      <dgm:spPr/>
    </dgm:pt>
    <dgm:pt modelId="{449C5B8C-FB53-46FB-9E73-EF6AD4FE1625}" type="pres">
      <dgm:prSet presAssocID="{B9D491E3-4D35-4F8A-BA7D-922075A62CAD}" presName="bracket" presStyleLbl="parChTrans1D1" presStyleIdx="1" presStyleCnt="4"/>
      <dgm:spPr/>
    </dgm:pt>
    <dgm:pt modelId="{A1D05581-979A-4819-9432-9FC3BB5480F4}" type="pres">
      <dgm:prSet presAssocID="{B9D491E3-4D35-4F8A-BA7D-922075A62CAD}" presName="spH" presStyleCnt="0"/>
      <dgm:spPr/>
    </dgm:pt>
    <dgm:pt modelId="{872C48EC-F738-47BB-97FD-39B256593B12}" type="pres">
      <dgm:prSet presAssocID="{B9D491E3-4D35-4F8A-BA7D-922075A62CAD}" presName="desTx" presStyleLbl="node1" presStyleIdx="1" presStyleCnt="4">
        <dgm:presLayoutVars>
          <dgm:bulletEnabled val="1"/>
        </dgm:presLayoutVars>
      </dgm:prSet>
      <dgm:spPr/>
    </dgm:pt>
    <dgm:pt modelId="{768CB6E1-E4DD-49D4-BAA8-19C9A906D8F7}" type="pres">
      <dgm:prSet presAssocID="{0674EF76-F34C-4CBB-9E14-587066EF66F2}" presName="spV" presStyleCnt="0"/>
      <dgm:spPr/>
    </dgm:pt>
    <dgm:pt modelId="{D17E831E-2573-413A-AA9A-464C050010B8}" type="pres">
      <dgm:prSet presAssocID="{F37325C6-323D-4949-9F3F-2718A8FCC45E}" presName="linNode" presStyleCnt="0"/>
      <dgm:spPr/>
    </dgm:pt>
    <dgm:pt modelId="{C4B30B55-27FB-4C04-97EC-364141CBC435}" type="pres">
      <dgm:prSet presAssocID="{F37325C6-323D-4949-9F3F-2718A8FCC45E}" presName="parTx" presStyleLbl="revTx" presStyleIdx="2" presStyleCnt="4">
        <dgm:presLayoutVars>
          <dgm:chMax val="1"/>
          <dgm:bulletEnabled val="1"/>
        </dgm:presLayoutVars>
      </dgm:prSet>
      <dgm:spPr/>
    </dgm:pt>
    <dgm:pt modelId="{FC19802A-C5E3-47C2-AC08-8F62231B818D}" type="pres">
      <dgm:prSet presAssocID="{F37325C6-323D-4949-9F3F-2718A8FCC45E}" presName="bracket" presStyleLbl="parChTrans1D1" presStyleIdx="2" presStyleCnt="4"/>
      <dgm:spPr/>
    </dgm:pt>
    <dgm:pt modelId="{C3437A37-7DA1-4FC4-A6A8-CE7E749D8638}" type="pres">
      <dgm:prSet presAssocID="{F37325C6-323D-4949-9F3F-2718A8FCC45E}" presName="spH" presStyleCnt="0"/>
      <dgm:spPr/>
    </dgm:pt>
    <dgm:pt modelId="{7A262B81-5572-403C-9BE9-78B2A87E9D8C}" type="pres">
      <dgm:prSet presAssocID="{F37325C6-323D-4949-9F3F-2718A8FCC45E}" presName="desTx" presStyleLbl="node1" presStyleIdx="2" presStyleCnt="4">
        <dgm:presLayoutVars>
          <dgm:bulletEnabled val="1"/>
        </dgm:presLayoutVars>
      </dgm:prSet>
      <dgm:spPr/>
    </dgm:pt>
    <dgm:pt modelId="{46FEA945-450B-45A9-9189-AF81F13BAF93}" type="pres">
      <dgm:prSet presAssocID="{1B1E0CEA-A167-474A-95EA-404ADAC0E2DE}" presName="spV" presStyleCnt="0"/>
      <dgm:spPr/>
    </dgm:pt>
    <dgm:pt modelId="{6E287A18-CCDC-450F-A4FA-3B30D20BCEFF}" type="pres">
      <dgm:prSet presAssocID="{E267A931-F396-485F-A982-74A2A9626B2A}" presName="linNode" presStyleCnt="0"/>
      <dgm:spPr/>
    </dgm:pt>
    <dgm:pt modelId="{7AAFB3D7-49AD-4012-8474-6EAD169B0FC2}" type="pres">
      <dgm:prSet presAssocID="{E267A931-F396-485F-A982-74A2A9626B2A}" presName="parTx" presStyleLbl="revTx" presStyleIdx="3" presStyleCnt="4">
        <dgm:presLayoutVars>
          <dgm:chMax val="1"/>
          <dgm:bulletEnabled val="1"/>
        </dgm:presLayoutVars>
      </dgm:prSet>
      <dgm:spPr/>
    </dgm:pt>
    <dgm:pt modelId="{3AC46C52-93D8-432A-A6CD-3B1C24D1CDD0}" type="pres">
      <dgm:prSet presAssocID="{E267A931-F396-485F-A982-74A2A9626B2A}" presName="bracket" presStyleLbl="parChTrans1D1" presStyleIdx="3" presStyleCnt="4"/>
      <dgm:spPr/>
    </dgm:pt>
    <dgm:pt modelId="{5F2551BF-7441-4798-8653-C994135A2EC6}" type="pres">
      <dgm:prSet presAssocID="{E267A931-F396-485F-A982-74A2A9626B2A}" presName="spH" presStyleCnt="0"/>
      <dgm:spPr/>
    </dgm:pt>
    <dgm:pt modelId="{8B261482-73A5-4E17-997E-2D635B0BD759}" type="pres">
      <dgm:prSet presAssocID="{E267A931-F396-485F-A982-74A2A9626B2A}" presName="desTx" presStyleLbl="node1" presStyleIdx="3" presStyleCnt="4" custScaleY="128159">
        <dgm:presLayoutVars>
          <dgm:bulletEnabled val="1"/>
        </dgm:presLayoutVars>
      </dgm:prSet>
      <dgm:spPr/>
    </dgm:pt>
  </dgm:ptLst>
  <dgm:cxnLst>
    <dgm:cxn modelId="{16A88C01-81CD-416A-9516-F0CA37EA8651}" srcId="{107177EC-4CAF-4DB1-A89C-A2B8DA34433B}" destId="{C5A21036-C2F7-4076-9DC4-497137A28364}" srcOrd="4" destOrd="0" parTransId="{41B9B683-2EE0-4861-B50B-F2B81FAE2DDF}" sibTransId="{2B55FB0A-4F81-4DBC-A36F-7C74BCA8F1F8}"/>
    <dgm:cxn modelId="{E33E1307-87EE-48AA-8B36-308EC07D4BBC}" type="presOf" srcId="{F37325C6-323D-4949-9F3F-2718A8FCC45E}" destId="{C4B30B55-27FB-4C04-97EC-364141CBC435}" srcOrd="0" destOrd="0" presId="urn:diagrams.loki3.com/BracketList"/>
    <dgm:cxn modelId="{94EEAC08-8674-44D8-BB17-AE38BAC8352A}" type="presOf" srcId="{B9D491E3-4D35-4F8A-BA7D-922075A62CAD}" destId="{A10D5489-0ACA-4129-B2EE-992A4EB809B3}" srcOrd="0" destOrd="0" presId="urn:diagrams.loki3.com/BracketList"/>
    <dgm:cxn modelId="{76D9180A-8EEC-44E8-8506-149D8839055B}" srcId="{F37325C6-323D-4949-9F3F-2718A8FCC45E}" destId="{59B9DF2D-3B83-4ED7-8E84-9C97EACCE002}" srcOrd="4" destOrd="0" parTransId="{6FF7267D-1FBA-41C2-8250-579E702FBCBD}" sibTransId="{C8BABF6B-2033-4E60-97B6-21290871E6AE}"/>
    <dgm:cxn modelId="{9361010C-9343-4F05-A4AC-329950A8DAD1}" type="presOf" srcId="{532F84F1-EFF9-43E2-A467-7A455C896735}" destId="{7A262B81-5572-403C-9BE9-78B2A87E9D8C}" srcOrd="0" destOrd="1" presId="urn:diagrams.loki3.com/BracketList"/>
    <dgm:cxn modelId="{B8229E13-F7DE-4F46-8278-9FC57C5C8468}" type="presOf" srcId="{9BF9036B-86B2-4EB9-8436-CD3AE9DB56A0}" destId="{2F7AC535-11C1-44A6-895A-F446C0862DD4}" srcOrd="0" destOrd="3" presId="urn:diagrams.loki3.com/BracketList"/>
    <dgm:cxn modelId="{2AFBAA15-2EDD-4608-8D7E-6189A2309BEE}" type="presOf" srcId="{612F6684-6BCE-4EB9-A1E9-B95DC8493BE7}" destId="{8B261482-73A5-4E17-997E-2D635B0BD759}" srcOrd="0" destOrd="3" presId="urn:diagrams.loki3.com/BracketList"/>
    <dgm:cxn modelId="{94078018-435A-4A71-9D4C-027E3B718E29}" type="presOf" srcId="{2A768771-1283-4D1A-9BA8-0DDA82D6985D}" destId="{7A262B81-5572-403C-9BE9-78B2A87E9D8C}" srcOrd="0" destOrd="3" presId="urn:diagrams.loki3.com/BracketList"/>
    <dgm:cxn modelId="{0C3AE218-1CDD-47A2-89E0-5DBE5798C8E5}" type="presOf" srcId="{17714CEC-A344-4F27-8999-6F19D4BAFC42}" destId="{8B261482-73A5-4E17-997E-2D635B0BD759}" srcOrd="0" destOrd="1" presId="urn:diagrams.loki3.com/BracketList"/>
    <dgm:cxn modelId="{6E5C9B21-B08D-42B1-8DDC-43164F8F4C94}" srcId="{E267A931-F396-485F-A982-74A2A9626B2A}" destId="{B79F4F9A-081B-4C8A-A65C-B59681655470}" srcOrd="2" destOrd="0" parTransId="{A22EE834-824E-461F-A546-6DBA06A09D3F}" sibTransId="{84F1D8EF-C339-4974-9A3D-9D04725829F6}"/>
    <dgm:cxn modelId="{9D569C21-F09F-4676-BD89-FDE183F5DB1F}" srcId="{F37325C6-323D-4949-9F3F-2718A8FCC45E}" destId="{2D60AA79-A2F8-4D0C-8730-934F7D498D32}" srcOrd="0" destOrd="0" parTransId="{5CC5790B-5835-4338-AC32-91849D4537A0}" sibTransId="{CF92C012-7B83-43F8-93D6-94042E4BD8EE}"/>
    <dgm:cxn modelId="{824A0030-E34C-4E46-B0DB-EF6588843D8F}" type="presOf" srcId="{59B9DF2D-3B83-4ED7-8E84-9C97EACCE002}" destId="{7A262B81-5572-403C-9BE9-78B2A87E9D8C}" srcOrd="0" destOrd="4" presId="urn:diagrams.loki3.com/BracketList"/>
    <dgm:cxn modelId="{C0DFC13D-2F61-4DF9-94CC-5201C625AEB4}" srcId="{04B523F8-ED45-4906-8AA2-94DB0893334B}" destId="{E267A931-F396-485F-A982-74A2A9626B2A}" srcOrd="3" destOrd="0" parTransId="{1DB4A094-8B3A-4597-B47B-96A2D661D955}" sibTransId="{B457CC05-2751-4B18-BFF2-46DA9B4B143D}"/>
    <dgm:cxn modelId="{AB0B3666-EF5C-4E59-BE26-EA535FDE4B77}" srcId="{107177EC-4CAF-4DB1-A89C-A2B8DA34433B}" destId="{9BF9036B-86B2-4EB9-8436-CD3AE9DB56A0}" srcOrd="3" destOrd="0" parTransId="{0261FF9B-C22E-4EE9-80DE-1BDFEED120BC}" sibTransId="{69A7F595-0354-4E09-B962-BB7B3EAF6CCB}"/>
    <dgm:cxn modelId="{190C5348-D1D7-44D3-8EC4-EB89EFE33F2C}" type="presOf" srcId="{CEBB5701-A58F-4C83-B171-489E2FE2FEEC}" destId="{7A262B81-5572-403C-9BE9-78B2A87E9D8C}" srcOrd="0" destOrd="2" presId="urn:diagrams.loki3.com/BracketList"/>
    <dgm:cxn modelId="{AB03696B-80A6-4DA6-BDD7-0AE388EA52C7}" type="presOf" srcId="{2C6A6C58-D2F5-4B57-ACD7-6B58A5D3AAED}" destId="{8B261482-73A5-4E17-997E-2D635B0BD759}" srcOrd="0" destOrd="0" presId="urn:diagrams.loki3.com/BracketList"/>
    <dgm:cxn modelId="{7A23B16B-4D6D-492C-ADC3-03A87BC822CB}" srcId="{04B523F8-ED45-4906-8AA2-94DB0893334B}" destId="{F37325C6-323D-4949-9F3F-2718A8FCC45E}" srcOrd="2" destOrd="0" parTransId="{5A65E35E-8DCB-4E03-AE64-44399327F246}" sibTransId="{1B1E0CEA-A167-474A-95EA-404ADAC0E2DE}"/>
    <dgm:cxn modelId="{2F64104D-723F-4378-B4ED-E95FFB504887}" srcId="{B9D491E3-4D35-4F8A-BA7D-922075A62CAD}" destId="{F8AB9E83-406C-44AD-A44A-7FCB39BC1782}" srcOrd="0" destOrd="0" parTransId="{E1F8F1FA-EEDA-4741-A96F-7B7B2EA953F5}" sibTransId="{66B577EF-00C0-4909-9D52-492594197615}"/>
    <dgm:cxn modelId="{CB25A46F-ACC5-4DFE-ABCE-BDBEEF0BA370}" srcId="{E267A931-F396-485F-A982-74A2A9626B2A}" destId="{2C6A6C58-D2F5-4B57-ACD7-6B58A5D3AAED}" srcOrd="0" destOrd="0" parTransId="{52BC6C6B-D6D5-4768-89FA-AD07F5C43C40}" sibTransId="{72A15711-B4A4-4EA0-B007-685DB51EE461}"/>
    <dgm:cxn modelId="{27D5C86F-F2AE-4AC1-8EF7-C0C13D900654}" srcId="{04B523F8-ED45-4906-8AA2-94DB0893334B}" destId="{107177EC-4CAF-4DB1-A89C-A2B8DA34433B}" srcOrd="0" destOrd="0" parTransId="{B736313E-085E-4E94-880B-F6AFCA569892}" sibTransId="{0F1FEA92-D930-4421-ACF2-35464F1D1C43}"/>
    <dgm:cxn modelId="{689A2150-BE42-4116-A0DC-EE56DABA262A}" srcId="{107177EC-4CAF-4DB1-A89C-A2B8DA34433B}" destId="{B44F8AAE-39C7-4078-AC6D-6BD09E6D52F6}" srcOrd="2" destOrd="0" parTransId="{239ECDDE-A952-4E94-B1F3-D6EBF2251151}" sibTransId="{00E12D9D-6A45-46E4-975D-2E3579470464}"/>
    <dgm:cxn modelId="{763A0353-E578-45BD-BC3F-815D6A2C6631}" type="presOf" srcId="{072B42F5-62B2-4572-A260-8A1671D348A8}" destId="{2F7AC535-11C1-44A6-895A-F446C0862DD4}" srcOrd="0" destOrd="0" presId="urn:diagrams.loki3.com/BracketList"/>
    <dgm:cxn modelId="{1CF4D17E-D326-416C-9FE6-6012BAAD1DF8}" type="presOf" srcId="{C5A21036-C2F7-4076-9DC4-497137A28364}" destId="{2F7AC535-11C1-44A6-895A-F446C0862DD4}" srcOrd="0" destOrd="4" presId="urn:diagrams.loki3.com/BracketList"/>
    <dgm:cxn modelId="{1DC3E983-75FB-4A2E-BD16-47E2AA91DE2F}" type="presOf" srcId="{152EF9A7-3947-467F-9957-F6B0DB7E3929}" destId="{872C48EC-F738-47BB-97FD-39B256593B12}" srcOrd="0" destOrd="1" presId="urn:diagrams.loki3.com/BracketList"/>
    <dgm:cxn modelId="{05252C8B-3980-43AC-B58F-110EE1D046D0}" srcId="{E267A931-F396-485F-A982-74A2A9626B2A}" destId="{612F6684-6BCE-4EB9-A1E9-B95DC8493BE7}" srcOrd="3" destOrd="0" parTransId="{769E3F33-D78F-44CE-81F9-EB0966AA3285}" sibTransId="{8214EA24-10F0-429C-AFFE-EA0372722029}"/>
    <dgm:cxn modelId="{F458DF90-3129-465D-89F3-1C778E46168D}" type="presOf" srcId="{107177EC-4CAF-4DB1-A89C-A2B8DA34433B}" destId="{6EA22473-C205-42BE-9864-9A696B1B1035}" srcOrd="0" destOrd="0" presId="urn:diagrams.loki3.com/BracketList"/>
    <dgm:cxn modelId="{F0810C99-C707-435C-AEA0-737EA5F14CB5}" srcId="{107177EC-4CAF-4DB1-A89C-A2B8DA34433B}" destId="{072B42F5-62B2-4572-A260-8A1671D348A8}" srcOrd="0" destOrd="0" parTransId="{AA656C5B-59C1-4683-A1ED-DB038FC144BC}" sibTransId="{7903BEFC-75EC-41CB-92D0-331EA1630381}"/>
    <dgm:cxn modelId="{93D3EE9D-592C-415D-B237-DC8BC26E8A38}" type="presOf" srcId="{B79F4F9A-081B-4C8A-A65C-B59681655470}" destId="{8B261482-73A5-4E17-997E-2D635B0BD759}" srcOrd="0" destOrd="2" presId="urn:diagrams.loki3.com/BracketList"/>
    <dgm:cxn modelId="{130BA8AD-6D61-4035-B021-55F59499BB7C}" type="presOf" srcId="{BC091301-6F60-4DDC-BB16-19BD4FF986AE}" destId="{2F7AC535-11C1-44A6-895A-F446C0862DD4}" srcOrd="0" destOrd="1" presId="urn:diagrams.loki3.com/BracketList"/>
    <dgm:cxn modelId="{AC83B5B5-EF77-4F49-BCFE-802413731CBD}" srcId="{B9D491E3-4D35-4F8A-BA7D-922075A62CAD}" destId="{152EF9A7-3947-467F-9957-F6B0DB7E3929}" srcOrd="1" destOrd="0" parTransId="{1AB8E381-3F53-40D6-A7DC-27B0506A8D4F}" sibTransId="{A21C2A05-6A32-4263-BBED-59B1B432C004}"/>
    <dgm:cxn modelId="{313947B8-B23B-4407-9486-77517DBFBCAF}" srcId="{E267A931-F396-485F-A982-74A2A9626B2A}" destId="{17714CEC-A344-4F27-8999-6F19D4BAFC42}" srcOrd="1" destOrd="0" parTransId="{C2486C3C-44BA-4554-BE38-FBB1BD0C9A70}" sibTransId="{6D1FCB0A-93DA-46F8-93B0-DDBDB5FAA376}"/>
    <dgm:cxn modelId="{E8CE9FBC-416A-4664-83DC-F2C41B767218}" type="presOf" srcId="{B44F8AAE-39C7-4078-AC6D-6BD09E6D52F6}" destId="{2F7AC535-11C1-44A6-895A-F446C0862DD4}" srcOrd="0" destOrd="2" presId="urn:diagrams.loki3.com/BracketList"/>
    <dgm:cxn modelId="{1FD9AEC5-DF39-4C7B-A818-E925056EEF8D}" srcId="{04B523F8-ED45-4906-8AA2-94DB0893334B}" destId="{B9D491E3-4D35-4F8A-BA7D-922075A62CAD}" srcOrd="1" destOrd="0" parTransId="{668CC680-C5F7-48C7-8E36-183E5970695D}" sibTransId="{0674EF76-F34C-4CBB-9E14-587066EF66F2}"/>
    <dgm:cxn modelId="{A0AE4FCF-C4E6-4280-AA43-43D7D0E7F8B6}" type="presOf" srcId="{C528855B-C07E-464F-A5B0-B91C6C208814}" destId="{872C48EC-F738-47BB-97FD-39B256593B12}" srcOrd="0" destOrd="2" presId="urn:diagrams.loki3.com/BracketList"/>
    <dgm:cxn modelId="{EABCC1D6-4080-4E75-AF75-A229038423AF}" type="presOf" srcId="{E267A931-F396-485F-A982-74A2A9626B2A}" destId="{7AAFB3D7-49AD-4012-8474-6EAD169B0FC2}" srcOrd="0" destOrd="0" presId="urn:diagrams.loki3.com/BracketList"/>
    <dgm:cxn modelId="{8C0698DF-0BED-4E89-8223-433992B728C1}" type="presOf" srcId="{04B523F8-ED45-4906-8AA2-94DB0893334B}" destId="{91018B6A-68BD-44BB-A74E-1574EB08E97B}" srcOrd="0" destOrd="0" presId="urn:diagrams.loki3.com/BracketList"/>
    <dgm:cxn modelId="{EE14E9E5-1853-4B2C-932E-B04D0E0DD6FB}" srcId="{B9D491E3-4D35-4F8A-BA7D-922075A62CAD}" destId="{C528855B-C07E-464F-A5B0-B91C6C208814}" srcOrd="2" destOrd="0" parTransId="{3124E898-A0A0-4339-80F8-DEC5B7CB92EB}" sibTransId="{77C9AC19-0009-4987-8804-4F8EBBD90858}"/>
    <dgm:cxn modelId="{B03F3DE8-B1B2-435D-A08D-A94D2035D91F}" srcId="{F37325C6-323D-4949-9F3F-2718A8FCC45E}" destId="{CEBB5701-A58F-4C83-B171-489E2FE2FEEC}" srcOrd="2" destOrd="0" parTransId="{DE012FB9-E5C8-4EAB-A310-6D64A26CE182}" sibTransId="{046BC3A3-787D-43A4-8F28-03D1FD4DC29D}"/>
    <dgm:cxn modelId="{307262F3-1188-429E-91EE-B4EFC150F434}" srcId="{F37325C6-323D-4949-9F3F-2718A8FCC45E}" destId="{532F84F1-EFF9-43E2-A467-7A455C896735}" srcOrd="1" destOrd="0" parTransId="{2FD72E90-D155-4B4C-AC03-B060EC10A914}" sibTransId="{CEF487EE-90E7-40F1-BC6D-CD747AA48FF4}"/>
    <dgm:cxn modelId="{03A2BFF4-DE2C-4587-AED8-A388DBBB6BC2}" srcId="{107177EC-4CAF-4DB1-A89C-A2B8DA34433B}" destId="{BC091301-6F60-4DDC-BB16-19BD4FF986AE}" srcOrd="1" destOrd="0" parTransId="{F9D534B9-75CE-400C-BF47-94AAC15ABDD2}" sibTransId="{6D8F705F-A73E-46C8-BAA8-91C572827477}"/>
    <dgm:cxn modelId="{C9E6D4F6-436C-4DBC-814C-7461B87E02A8}" srcId="{F37325C6-323D-4949-9F3F-2718A8FCC45E}" destId="{2A768771-1283-4D1A-9BA8-0DDA82D6985D}" srcOrd="3" destOrd="0" parTransId="{4605B681-501A-4326-BAB4-5D493B7B9D7F}" sibTransId="{94746ECB-3B37-4E07-8729-FBAFBC889A44}"/>
    <dgm:cxn modelId="{2529F1F9-989C-4BAB-BE0F-4C69619DA865}" type="presOf" srcId="{2D60AA79-A2F8-4D0C-8730-934F7D498D32}" destId="{7A262B81-5572-403C-9BE9-78B2A87E9D8C}" srcOrd="0" destOrd="0" presId="urn:diagrams.loki3.com/BracketList"/>
    <dgm:cxn modelId="{281405FB-0698-414F-A4FC-6732781EF7C9}" type="presOf" srcId="{F8AB9E83-406C-44AD-A44A-7FCB39BC1782}" destId="{872C48EC-F738-47BB-97FD-39B256593B12}" srcOrd="0" destOrd="0" presId="urn:diagrams.loki3.com/BracketList"/>
    <dgm:cxn modelId="{7D9983EA-8258-4C55-9B07-9038C5F89FD5}" type="presParOf" srcId="{91018B6A-68BD-44BB-A74E-1574EB08E97B}" destId="{B7E9EFD6-B27C-4959-A7C8-D2AAB1D021C0}" srcOrd="0" destOrd="0" presId="urn:diagrams.loki3.com/BracketList"/>
    <dgm:cxn modelId="{DCC76C33-0E6C-4390-B162-87B0C0CDE14C}" type="presParOf" srcId="{B7E9EFD6-B27C-4959-A7C8-D2AAB1D021C0}" destId="{6EA22473-C205-42BE-9864-9A696B1B1035}" srcOrd="0" destOrd="0" presId="urn:diagrams.loki3.com/BracketList"/>
    <dgm:cxn modelId="{AB9614E6-3ECE-4C03-B091-12D96E550F88}" type="presParOf" srcId="{B7E9EFD6-B27C-4959-A7C8-D2AAB1D021C0}" destId="{6C956DF7-445B-426B-ADF0-72C00B3DE45C}" srcOrd="1" destOrd="0" presId="urn:diagrams.loki3.com/BracketList"/>
    <dgm:cxn modelId="{431C6ECD-2904-4C47-9E02-11BDF3C67A7A}" type="presParOf" srcId="{B7E9EFD6-B27C-4959-A7C8-D2AAB1D021C0}" destId="{00A3E968-D7AE-43B0-9C6D-1F991DDE883A}" srcOrd="2" destOrd="0" presId="urn:diagrams.loki3.com/BracketList"/>
    <dgm:cxn modelId="{E47708E9-5927-4178-BC00-91958B6E4738}" type="presParOf" srcId="{B7E9EFD6-B27C-4959-A7C8-D2AAB1D021C0}" destId="{2F7AC535-11C1-44A6-895A-F446C0862DD4}" srcOrd="3" destOrd="0" presId="urn:diagrams.loki3.com/BracketList"/>
    <dgm:cxn modelId="{61972485-CBD6-4624-9883-7FB6D6574E2D}" type="presParOf" srcId="{91018B6A-68BD-44BB-A74E-1574EB08E97B}" destId="{3DFE83EE-D92D-4958-BFB6-9FE15EE99827}" srcOrd="1" destOrd="0" presId="urn:diagrams.loki3.com/BracketList"/>
    <dgm:cxn modelId="{CAD44F52-93BA-4772-B7A7-6625DBF85DDE}" type="presParOf" srcId="{91018B6A-68BD-44BB-A74E-1574EB08E97B}" destId="{9BA66AF3-CCE3-4FB6-82A8-6831B091F252}" srcOrd="2" destOrd="0" presId="urn:diagrams.loki3.com/BracketList"/>
    <dgm:cxn modelId="{8F250B24-4CE4-4AAB-9625-AB1C2E5945AD}" type="presParOf" srcId="{9BA66AF3-CCE3-4FB6-82A8-6831B091F252}" destId="{A10D5489-0ACA-4129-B2EE-992A4EB809B3}" srcOrd="0" destOrd="0" presId="urn:diagrams.loki3.com/BracketList"/>
    <dgm:cxn modelId="{8AE2FCBC-A468-4C68-820D-6E6DBC8E4CA7}" type="presParOf" srcId="{9BA66AF3-CCE3-4FB6-82A8-6831B091F252}" destId="{449C5B8C-FB53-46FB-9E73-EF6AD4FE1625}" srcOrd="1" destOrd="0" presId="urn:diagrams.loki3.com/BracketList"/>
    <dgm:cxn modelId="{CF344EB6-8723-49CC-BD94-E220D9009F4C}" type="presParOf" srcId="{9BA66AF3-CCE3-4FB6-82A8-6831B091F252}" destId="{A1D05581-979A-4819-9432-9FC3BB5480F4}" srcOrd="2" destOrd="0" presId="urn:diagrams.loki3.com/BracketList"/>
    <dgm:cxn modelId="{C7A8AD2E-53E8-48CE-8961-501558DEB778}" type="presParOf" srcId="{9BA66AF3-CCE3-4FB6-82A8-6831B091F252}" destId="{872C48EC-F738-47BB-97FD-39B256593B12}" srcOrd="3" destOrd="0" presId="urn:diagrams.loki3.com/BracketList"/>
    <dgm:cxn modelId="{3880DD61-E08B-4482-A63B-471B02AF24CE}" type="presParOf" srcId="{91018B6A-68BD-44BB-A74E-1574EB08E97B}" destId="{768CB6E1-E4DD-49D4-BAA8-19C9A906D8F7}" srcOrd="3" destOrd="0" presId="urn:diagrams.loki3.com/BracketList"/>
    <dgm:cxn modelId="{FF0C28C0-7425-423F-AC93-3574C5FCD6F5}" type="presParOf" srcId="{91018B6A-68BD-44BB-A74E-1574EB08E97B}" destId="{D17E831E-2573-413A-AA9A-464C050010B8}" srcOrd="4" destOrd="0" presId="urn:diagrams.loki3.com/BracketList"/>
    <dgm:cxn modelId="{796083B2-8432-4252-B32C-891ADC62BCC5}" type="presParOf" srcId="{D17E831E-2573-413A-AA9A-464C050010B8}" destId="{C4B30B55-27FB-4C04-97EC-364141CBC435}" srcOrd="0" destOrd="0" presId="urn:diagrams.loki3.com/BracketList"/>
    <dgm:cxn modelId="{68CA54DD-8C9C-4AEF-90AB-EB1B10228F9D}" type="presParOf" srcId="{D17E831E-2573-413A-AA9A-464C050010B8}" destId="{FC19802A-C5E3-47C2-AC08-8F62231B818D}" srcOrd="1" destOrd="0" presId="urn:diagrams.loki3.com/BracketList"/>
    <dgm:cxn modelId="{4C5DCD6D-F3C3-41C7-A0B5-8DB13B79A38C}" type="presParOf" srcId="{D17E831E-2573-413A-AA9A-464C050010B8}" destId="{C3437A37-7DA1-4FC4-A6A8-CE7E749D8638}" srcOrd="2" destOrd="0" presId="urn:diagrams.loki3.com/BracketList"/>
    <dgm:cxn modelId="{802734A9-258D-45CA-807A-0E722693384E}" type="presParOf" srcId="{D17E831E-2573-413A-AA9A-464C050010B8}" destId="{7A262B81-5572-403C-9BE9-78B2A87E9D8C}" srcOrd="3" destOrd="0" presId="urn:diagrams.loki3.com/BracketList"/>
    <dgm:cxn modelId="{2A74B706-F75C-4A95-9BD0-09E270C1A133}" type="presParOf" srcId="{91018B6A-68BD-44BB-A74E-1574EB08E97B}" destId="{46FEA945-450B-45A9-9189-AF81F13BAF93}" srcOrd="5" destOrd="0" presId="urn:diagrams.loki3.com/BracketList"/>
    <dgm:cxn modelId="{748FB17B-D31B-4FEA-BAB7-0E12A0E9E2A6}" type="presParOf" srcId="{91018B6A-68BD-44BB-A74E-1574EB08E97B}" destId="{6E287A18-CCDC-450F-A4FA-3B30D20BCEFF}" srcOrd="6" destOrd="0" presId="urn:diagrams.loki3.com/BracketList"/>
    <dgm:cxn modelId="{1C865767-B641-4B49-AADD-956F90E4E049}" type="presParOf" srcId="{6E287A18-CCDC-450F-A4FA-3B30D20BCEFF}" destId="{7AAFB3D7-49AD-4012-8474-6EAD169B0FC2}" srcOrd="0" destOrd="0" presId="urn:diagrams.loki3.com/BracketList"/>
    <dgm:cxn modelId="{6CD506B2-7EBA-406C-A89E-4CCC87288C3A}" type="presParOf" srcId="{6E287A18-CCDC-450F-A4FA-3B30D20BCEFF}" destId="{3AC46C52-93D8-432A-A6CD-3B1C24D1CDD0}" srcOrd="1" destOrd="0" presId="urn:diagrams.loki3.com/BracketList"/>
    <dgm:cxn modelId="{1A0689AB-A0EB-4510-8809-B06E96D0BD73}" type="presParOf" srcId="{6E287A18-CCDC-450F-A4FA-3B30D20BCEFF}" destId="{5F2551BF-7441-4798-8653-C994135A2EC6}" srcOrd="2" destOrd="0" presId="urn:diagrams.loki3.com/BracketList"/>
    <dgm:cxn modelId="{BB33DD0E-27A9-4225-BDBE-AD654B08C8CB}" type="presParOf" srcId="{6E287A18-CCDC-450F-A4FA-3B30D20BCEFF}" destId="{8B261482-73A5-4E17-997E-2D635B0BD75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E4371-F570-4A1D-8D2D-2AFE71305DF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4C9C0F7-E61A-4C04-BB46-45800AA3A169}">
      <dgm:prSet custT="1"/>
      <dgm:spPr/>
      <dgm:t>
        <a:bodyPr/>
        <a:lstStyle/>
        <a:p>
          <a:r>
            <a:rPr lang="pt-BR" sz="2400" b="1" noProof="0" dirty="0"/>
            <a:t>Benefícios Específicos</a:t>
          </a:r>
          <a:endParaRPr lang="pt-BR" sz="2400" noProof="0" dirty="0"/>
        </a:p>
      </dgm:t>
    </dgm:pt>
    <dgm:pt modelId="{DE9A33E1-35C2-4B08-8965-F33C2E8ECB99}" type="parTrans" cxnId="{2AD18A34-A94C-4859-86DB-C4CE30506C8D}">
      <dgm:prSet/>
      <dgm:spPr/>
      <dgm:t>
        <a:bodyPr/>
        <a:lstStyle/>
        <a:p>
          <a:endParaRPr lang="en-US" sz="1900"/>
        </a:p>
      </dgm:t>
    </dgm:pt>
    <dgm:pt modelId="{AF37AED8-A62B-4035-B7F7-964B1BFFA2AD}" type="sibTrans" cxnId="{2AD18A34-A94C-4859-86DB-C4CE30506C8D}">
      <dgm:prSet/>
      <dgm:spPr/>
      <dgm:t>
        <a:bodyPr/>
        <a:lstStyle/>
        <a:p>
          <a:endParaRPr lang="en-US" sz="1900"/>
        </a:p>
      </dgm:t>
    </dgm:pt>
    <dgm:pt modelId="{6DC8C468-36F6-40A7-9880-5CCEEB321D1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Elevada qualidade do efluente permitindo o reúso da água</a:t>
          </a:r>
        </a:p>
      </dgm:t>
    </dgm:pt>
    <dgm:pt modelId="{51EE23EC-C38F-49D1-AB05-77428595262B}" type="parTrans" cxnId="{12FB8604-89BF-4A74-B6FC-5A32497794EE}">
      <dgm:prSet/>
      <dgm:spPr/>
      <dgm:t>
        <a:bodyPr/>
        <a:lstStyle/>
        <a:p>
          <a:endParaRPr lang="en-US" sz="1900"/>
        </a:p>
      </dgm:t>
    </dgm:pt>
    <dgm:pt modelId="{C72DD57E-12E7-49F8-9818-9E7F44F37123}" type="sibTrans" cxnId="{12FB8604-89BF-4A74-B6FC-5A32497794EE}">
      <dgm:prSet/>
      <dgm:spPr/>
      <dgm:t>
        <a:bodyPr/>
        <a:lstStyle/>
        <a:p>
          <a:endParaRPr lang="en-US" sz="1900"/>
        </a:p>
      </dgm:t>
    </dgm:pt>
    <dgm:pt modelId="{3DEA9DE0-2DF6-427C-B1E5-1AF8251A5BC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Solução descentralizada</a:t>
          </a:r>
        </a:p>
      </dgm:t>
    </dgm:pt>
    <dgm:pt modelId="{277C419E-9433-40D6-88D5-D3500B4A9035}" type="parTrans" cxnId="{534AE4E4-65CD-4A70-885C-C8F0001E3A69}">
      <dgm:prSet/>
      <dgm:spPr/>
      <dgm:t>
        <a:bodyPr/>
        <a:lstStyle/>
        <a:p>
          <a:endParaRPr lang="en-US" sz="1900"/>
        </a:p>
      </dgm:t>
    </dgm:pt>
    <dgm:pt modelId="{7522F947-A313-4358-8F00-EAF6054F9EBC}" type="sibTrans" cxnId="{534AE4E4-65CD-4A70-885C-C8F0001E3A69}">
      <dgm:prSet/>
      <dgm:spPr/>
      <dgm:t>
        <a:bodyPr/>
        <a:lstStyle/>
        <a:p>
          <a:endParaRPr lang="en-US" sz="1900"/>
        </a:p>
      </dgm:t>
    </dgm:pt>
    <dgm:pt modelId="{DEEBF298-4729-42BD-B018-DAFD85EA006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Ideal para plantas pequenas e médias para o tratamento de esgoto doméstico</a:t>
          </a:r>
        </a:p>
      </dgm:t>
    </dgm:pt>
    <dgm:pt modelId="{ECE6197D-489B-416E-AE27-57ABF46AF2DB}" type="parTrans" cxnId="{0C48D423-B5E2-4F07-93E3-1F88BEA49D19}">
      <dgm:prSet/>
      <dgm:spPr/>
      <dgm:t>
        <a:bodyPr/>
        <a:lstStyle/>
        <a:p>
          <a:endParaRPr lang="en-US" sz="1900"/>
        </a:p>
      </dgm:t>
    </dgm:pt>
    <dgm:pt modelId="{6B7F2DFF-7818-4EAB-8AC2-2D8833AC9A72}" type="sibTrans" cxnId="{0C48D423-B5E2-4F07-93E3-1F88BEA49D19}">
      <dgm:prSet/>
      <dgm:spPr/>
      <dgm:t>
        <a:bodyPr/>
        <a:lstStyle/>
        <a:p>
          <a:endParaRPr lang="en-US" sz="1900"/>
        </a:p>
      </dgm:t>
    </dgm:pt>
    <dgm:pt modelId="{FA7C0DAB-5FF9-48DD-BA22-CCE46E6C8AA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Simples para operar</a:t>
          </a:r>
        </a:p>
      </dgm:t>
    </dgm:pt>
    <dgm:pt modelId="{D4658479-BD92-4F33-8825-8123E1AB2A3A}" type="parTrans" cxnId="{4DF3044C-B256-47BD-BD9F-21F063F286AC}">
      <dgm:prSet/>
      <dgm:spPr/>
      <dgm:t>
        <a:bodyPr/>
        <a:lstStyle/>
        <a:p>
          <a:endParaRPr lang="en-US" sz="1900"/>
        </a:p>
      </dgm:t>
    </dgm:pt>
    <dgm:pt modelId="{E393031F-F19E-4BCF-915C-B34CE60DFEE0}" type="sibTrans" cxnId="{4DF3044C-B256-47BD-BD9F-21F063F286AC}">
      <dgm:prSet/>
      <dgm:spPr/>
      <dgm:t>
        <a:bodyPr/>
        <a:lstStyle/>
        <a:p>
          <a:endParaRPr lang="en-US" sz="1900"/>
        </a:p>
      </dgm:t>
    </dgm:pt>
    <dgm:pt modelId="{AFCE04D4-01F4-485B-B644-01C810DB0E2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Capacidade de tratamento contínuo</a:t>
          </a:r>
        </a:p>
      </dgm:t>
    </dgm:pt>
    <dgm:pt modelId="{D156B3CC-A19E-4D7B-B7B9-95A052790552}" type="parTrans" cxnId="{2F0A3795-1888-4354-B2E2-AF085DF85602}">
      <dgm:prSet/>
      <dgm:spPr/>
      <dgm:t>
        <a:bodyPr/>
        <a:lstStyle/>
        <a:p>
          <a:endParaRPr lang="en-US" sz="1900"/>
        </a:p>
      </dgm:t>
    </dgm:pt>
    <dgm:pt modelId="{9F5E767F-867A-422D-BA2B-87B980EFE154}" type="sibTrans" cxnId="{2F0A3795-1888-4354-B2E2-AF085DF85602}">
      <dgm:prSet/>
      <dgm:spPr/>
      <dgm:t>
        <a:bodyPr/>
        <a:lstStyle/>
        <a:p>
          <a:endParaRPr lang="en-US" sz="1900"/>
        </a:p>
      </dgm:t>
    </dgm:pt>
    <dgm:pt modelId="{A0DBDBE2-3983-4B1A-B122-CB4CB113E5D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Estrutura modular permitindo expansão gradual</a:t>
          </a:r>
        </a:p>
      </dgm:t>
    </dgm:pt>
    <dgm:pt modelId="{B3A0EAD6-7970-4E6D-A2F8-790523614CF8}" type="parTrans" cxnId="{30C54E01-40D5-4C4D-B311-8425DAFF53D5}">
      <dgm:prSet/>
      <dgm:spPr/>
      <dgm:t>
        <a:bodyPr/>
        <a:lstStyle/>
        <a:p>
          <a:endParaRPr lang="en-US" sz="1900"/>
        </a:p>
      </dgm:t>
    </dgm:pt>
    <dgm:pt modelId="{D8852386-E69C-4C68-AEA6-12020A65A386}" type="sibTrans" cxnId="{30C54E01-40D5-4C4D-B311-8425DAFF53D5}">
      <dgm:prSet/>
      <dgm:spPr/>
      <dgm:t>
        <a:bodyPr/>
        <a:lstStyle/>
        <a:p>
          <a:endParaRPr lang="en-US" sz="1900"/>
        </a:p>
      </dgm:t>
    </dgm:pt>
    <dgm:pt modelId="{14ACC931-A06E-4B3D-9BBD-972A847CFBC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Baixo CAPEX e OPEX</a:t>
          </a:r>
        </a:p>
      </dgm:t>
    </dgm:pt>
    <dgm:pt modelId="{D55C0FD4-2A01-4452-B4F7-9A90A65412CE}" type="parTrans" cxnId="{95E29470-C378-431D-91FB-F0966A46C147}">
      <dgm:prSet/>
      <dgm:spPr/>
      <dgm:t>
        <a:bodyPr/>
        <a:lstStyle/>
        <a:p>
          <a:endParaRPr lang="en-US" sz="1900"/>
        </a:p>
      </dgm:t>
    </dgm:pt>
    <dgm:pt modelId="{ED8ECF64-F3A1-4F0F-A054-B590FEB6E298}" type="sibTrans" cxnId="{95E29470-C378-431D-91FB-F0966A46C147}">
      <dgm:prSet/>
      <dgm:spPr/>
      <dgm:t>
        <a:bodyPr/>
        <a:lstStyle/>
        <a:p>
          <a:endParaRPr lang="en-US" sz="1900"/>
        </a:p>
      </dgm:t>
    </dgm:pt>
    <dgm:pt modelId="{5C8E9607-674B-4F3D-ABC2-7423B5390A0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216000" indent="-216000">
            <a:lnSpc>
              <a:spcPct val="100000"/>
            </a:lnSpc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noProof="0" dirty="0">
              <a:solidFill>
                <a:schemeClr val="accent1"/>
              </a:solidFill>
              <a:latin typeface="Gotham Medium"/>
            </a:rPr>
            <a:t>Redução do consumo de energia de até 90%</a:t>
          </a:r>
        </a:p>
      </dgm:t>
    </dgm:pt>
    <dgm:pt modelId="{4B175C52-17C6-4D80-B938-A5BF4069FCF7}" type="parTrans" cxnId="{03EF5D26-862D-4187-9B1E-72A6F6D1B9BC}">
      <dgm:prSet/>
      <dgm:spPr/>
      <dgm:t>
        <a:bodyPr/>
        <a:lstStyle/>
        <a:p>
          <a:endParaRPr lang="pt-BR"/>
        </a:p>
      </dgm:t>
    </dgm:pt>
    <dgm:pt modelId="{53B8737E-5184-4C39-9B1F-0D1D4A05C5A0}" type="sibTrans" cxnId="{03EF5D26-862D-4187-9B1E-72A6F6D1B9BC}">
      <dgm:prSet/>
      <dgm:spPr/>
      <dgm:t>
        <a:bodyPr/>
        <a:lstStyle/>
        <a:p>
          <a:endParaRPr lang="pt-BR"/>
        </a:p>
      </dgm:t>
    </dgm:pt>
    <dgm:pt modelId="{5250E285-A976-43AF-A9E3-32C2E916AB98}" type="pres">
      <dgm:prSet presAssocID="{FC2E4371-F570-4A1D-8D2D-2AFE71305DF2}" presName="linear" presStyleCnt="0">
        <dgm:presLayoutVars>
          <dgm:dir/>
          <dgm:animLvl val="lvl"/>
          <dgm:resizeHandles val="exact"/>
        </dgm:presLayoutVars>
      </dgm:prSet>
      <dgm:spPr/>
    </dgm:pt>
    <dgm:pt modelId="{2A407463-9E05-45EF-9BCD-207458B05DAB}" type="pres">
      <dgm:prSet presAssocID="{04C9C0F7-E61A-4C04-BB46-45800AA3A169}" presName="parentLin" presStyleCnt="0"/>
      <dgm:spPr/>
    </dgm:pt>
    <dgm:pt modelId="{AE2B504B-3974-490B-B06B-308ACE8AEC3F}" type="pres">
      <dgm:prSet presAssocID="{04C9C0F7-E61A-4C04-BB46-45800AA3A169}" presName="parentLeftMargin" presStyleLbl="node1" presStyleIdx="0" presStyleCnt="1"/>
      <dgm:spPr/>
    </dgm:pt>
    <dgm:pt modelId="{E9ADCEBE-E5BF-4C15-BAF7-8CFEBD958204}" type="pres">
      <dgm:prSet presAssocID="{04C9C0F7-E61A-4C04-BB46-45800AA3A16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F0453AB-56E3-4221-BB76-480CA43C0239}" type="pres">
      <dgm:prSet presAssocID="{04C9C0F7-E61A-4C04-BB46-45800AA3A169}" presName="negativeSpace" presStyleCnt="0"/>
      <dgm:spPr/>
    </dgm:pt>
    <dgm:pt modelId="{84EE8BD3-7E01-4B95-B49B-F6F6862BF70C}" type="pres">
      <dgm:prSet presAssocID="{04C9C0F7-E61A-4C04-BB46-45800AA3A16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8742601-2A4D-4AB2-9924-33CC7B1F89A1}" type="presOf" srcId="{14ACC931-A06E-4B3D-9BBD-972A847CFBC9}" destId="{84EE8BD3-7E01-4B95-B49B-F6F6862BF70C}" srcOrd="0" destOrd="7" presId="urn:microsoft.com/office/officeart/2005/8/layout/list1"/>
    <dgm:cxn modelId="{30C54E01-40D5-4C4D-B311-8425DAFF53D5}" srcId="{04C9C0F7-E61A-4C04-BB46-45800AA3A169}" destId="{A0DBDBE2-3983-4B1A-B122-CB4CB113E5D4}" srcOrd="6" destOrd="0" parTransId="{B3A0EAD6-7970-4E6D-A2F8-790523614CF8}" sibTransId="{D8852386-E69C-4C68-AEA6-12020A65A386}"/>
    <dgm:cxn modelId="{12FB8604-89BF-4A74-B6FC-5A32497794EE}" srcId="{04C9C0F7-E61A-4C04-BB46-45800AA3A169}" destId="{6DC8C468-36F6-40A7-9880-5CCEEB321D16}" srcOrd="0" destOrd="0" parTransId="{51EE23EC-C38F-49D1-AB05-77428595262B}" sibTransId="{C72DD57E-12E7-49F8-9818-9E7F44F37123}"/>
    <dgm:cxn modelId="{D88E740A-E2C8-4F31-B896-9942B180C4D0}" type="presOf" srcId="{3DEA9DE0-2DF6-427C-B1E5-1AF8251A5BCC}" destId="{84EE8BD3-7E01-4B95-B49B-F6F6862BF70C}" srcOrd="0" destOrd="2" presId="urn:microsoft.com/office/officeart/2005/8/layout/list1"/>
    <dgm:cxn modelId="{0C48D423-B5E2-4F07-93E3-1F88BEA49D19}" srcId="{04C9C0F7-E61A-4C04-BB46-45800AA3A169}" destId="{DEEBF298-4729-42BD-B018-DAFD85EA0062}" srcOrd="3" destOrd="0" parTransId="{ECE6197D-489B-416E-AE27-57ABF46AF2DB}" sibTransId="{6B7F2DFF-7818-4EAB-8AC2-2D8833AC9A72}"/>
    <dgm:cxn modelId="{03EF5D26-862D-4187-9B1E-72A6F6D1B9BC}" srcId="{04C9C0F7-E61A-4C04-BB46-45800AA3A169}" destId="{5C8E9607-674B-4F3D-ABC2-7423B5390A0C}" srcOrd="1" destOrd="0" parTransId="{4B175C52-17C6-4D80-B938-A5BF4069FCF7}" sibTransId="{53B8737E-5184-4C39-9B1F-0D1D4A05C5A0}"/>
    <dgm:cxn modelId="{3080342A-38C1-448B-B0AD-43EF604D31B2}" type="presOf" srcId="{FA7C0DAB-5FF9-48DD-BA22-CCE46E6C8AA2}" destId="{84EE8BD3-7E01-4B95-B49B-F6F6862BF70C}" srcOrd="0" destOrd="4" presId="urn:microsoft.com/office/officeart/2005/8/layout/list1"/>
    <dgm:cxn modelId="{2AD18A34-A94C-4859-86DB-C4CE30506C8D}" srcId="{FC2E4371-F570-4A1D-8D2D-2AFE71305DF2}" destId="{04C9C0F7-E61A-4C04-BB46-45800AA3A169}" srcOrd="0" destOrd="0" parTransId="{DE9A33E1-35C2-4B08-8965-F33C2E8ECB99}" sibTransId="{AF37AED8-A62B-4035-B7F7-964B1BFFA2AD}"/>
    <dgm:cxn modelId="{EC23BA36-0A2B-4FA3-84DB-439CF958C0DB}" type="presOf" srcId="{DEEBF298-4729-42BD-B018-DAFD85EA0062}" destId="{84EE8BD3-7E01-4B95-B49B-F6F6862BF70C}" srcOrd="0" destOrd="3" presId="urn:microsoft.com/office/officeart/2005/8/layout/list1"/>
    <dgm:cxn modelId="{4DF3044C-B256-47BD-BD9F-21F063F286AC}" srcId="{04C9C0F7-E61A-4C04-BB46-45800AA3A169}" destId="{FA7C0DAB-5FF9-48DD-BA22-CCE46E6C8AA2}" srcOrd="4" destOrd="0" parTransId="{D4658479-BD92-4F33-8825-8123E1AB2A3A}" sibTransId="{E393031F-F19E-4BCF-915C-B34CE60DFEE0}"/>
    <dgm:cxn modelId="{95E29470-C378-431D-91FB-F0966A46C147}" srcId="{04C9C0F7-E61A-4C04-BB46-45800AA3A169}" destId="{14ACC931-A06E-4B3D-9BBD-972A847CFBC9}" srcOrd="7" destOrd="0" parTransId="{D55C0FD4-2A01-4452-B4F7-9A90A65412CE}" sibTransId="{ED8ECF64-F3A1-4F0F-A054-B590FEB6E298}"/>
    <dgm:cxn modelId="{64C82A52-CF73-4879-9B8F-F6CD041BD904}" type="presOf" srcId="{A0DBDBE2-3983-4B1A-B122-CB4CB113E5D4}" destId="{84EE8BD3-7E01-4B95-B49B-F6F6862BF70C}" srcOrd="0" destOrd="6" presId="urn:microsoft.com/office/officeart/2005/8/layout/list1"/>
    <dgm:cxn modelId="{ABB72475-17EC-448D-91CE-37B7BCC541B7}" type="presOf" srcId="{04C9C0F7-E61A-4C04-BB46-45800AA3A169}" destId="{AE2B504B-3974-490B-B06B-308ACE8AEC3F}" srcOrd="0" destOrd="0" presId="urn:microsoft.com/office/officeart/2005/8/layout/list1"/>
    <dgm:cxn modelId="{03C62E79-CA4D-4517-8173-FAA9A8C3C15D}" type="presOf" srcId="{AFCE04D4-01F4-485B-B644-01C810DB0E23}" destId="{84EE8BD3-7E01-4B95-B49B-F6F6862BF70C}" srcOrd="0" destOrd="5" presId="urn:microsoft.com/office/officeart/2005/8/layout/list1"/>
    <dgm:cxn modelId="{2F0A3795-1888-4354-B2E2-AF085DF85602}" srcId="{04C9C0F7-E61A-4C04-BB46-45800AA3A169}" destId="{AFCE04D4-01F4-485B-B644-01C810DB0E23}" srcOrd="5" destOrd="0" parTransId="{D156B3CC-A19E-4D7B-B7B9-95A052790552}" sibTransId="{9F5E767F-867A-422D-BA2B-87B980EFE154}"/>
    <dgm:cxn modelId="{DA566DAB-302C-490C-A98E-B143C6D727AF}" type="presOf" srcId="{FC2E4371-F570-4A1D-8D2D-2AFE71305DF2}" destId="{5250E285-A976-43AF-A9E3-32C2E916AB98}" srcOrd="0" destOrd="0" presId="urn:microsoft.com/office/officeart/2005/8/layout/list1"/>
    <dgm:cxn modelId="{10FEBFB5-4E6A-4225-9D60-A3C9B7F41107}" type="presOf" srcId="{04C9C0F7-E61A-4C04-BB46-45800AA3A169}" destId="{E9ADCEBE-E5BF-4C15-BAF7-8CFEBD958204}" srcOrd="1" destOrd="0" presId="urn:microsoft.com/office/officeart/2005/8/layout/list1"/>
    <dgm:cxn modelId="{B21756DF-97EB-43F7-BD2E-9A723B8EDAB5}" type="presOf" srcId="{6DC8C468-36F6-40A7-9880-5CCEEB321D16}" destId="{84EE8BD3-7E01-4B95-B49B-F6F6862BF70C}" srcOrd="0" destOrd="0" presId="urn:microsoft.com/office/officeart/2005/8/layout/list1"/>
    <dgm:cxn modelId="{534AE4E4-65CD-4A70-885C-C8F0001E3A69}" srcId="{04C9C0F7-E61A-4C04-BB46-45800AA3A169}" destId="{3DEA9DE0-2DF6-427C-B1E5-1AF8251A5BCC}" srcOrd="2" destOrd="0" parTransId="{277C419E-9433-40D6-88D5-D3500B4A9035}" sibTransId="{7522F947-A313-4358-8F00-EAF6054F9EBC}"/>
    <dgm:cxn modelId="{6AC55EF7-9C9C-4A92-A33E-444907286860}" type="presOf" srcId="{5C8E9607-674B-4F3D-ABC2-7423B5390A0C}" destId="{84EE8BD3-7E01-4B95-B49B-F6F6862BF70C}" srcOrd="0" destOrd="1" presId="urn:microsoft.com/office/officeart/2005/8/layout/list1"/>
    <dgm:cxn modelId="{F5CB10AB-8D19-4FBC-B954-419F8B3112BD}" type="presParOf" srcId="{5250E285-A976-43AF-A9E3-32C2E916AB98}" destId="{2A407463-9E05-45EF-9BCD-207458B05DAB}" srcOrd="0" destOrd="0" presId="urn:microsoft.com/office/officeart/2005/8/layout/list1"/>
    <dgm:cxn modelId="{FB2C9415-BEA5-4446-B6C0-4B721C025FFD}" type="presParOf" srcId="{2A407463-9E05-45EF-9BCD-207458B05DAB}" destId="{AE2B504B-3974-490B-B06B-308ACE8AEC3F}" srcOrd="0" destOrd="0" presId="urn:microsoft.com/office/officeart/2005/8/layout/list1"/>
    <dgm:cxn modelId="{7DA85785-335E-43C1-ACD3-6EC803465A9A}" type="presParOf" srcId="{2A407463-9E05-45EF-9BCD-207458B05DAB}" destId="{E9ADCEBE-E5BF-4C15-BAF7-8CFEBD958204}" srcOrd="1" destOrd="0" presId="urn:microsoft.com/office/officeart/2005/8/layout/list1"/>
    <dgm:cxn modelId="{F8396267-D810-4FB1-BDA5-DD37F5243D68}" type="presParOf" srcId="{5250E285-A976-43AF-A9E3-32C2E916AB98}" destId="{DF0453AB-56E3-4221-BB76-480CA43C0239}" srcOrd="1" destOrd="0" presId="urn:microsoft.com/office/officeart/2005/8/layout/list1"/>
    <dgm:cxn modelId="{67B931F1-7A40-4855-9CC7-E56C268A53F7}" type="presParOf" srcId="{5250E285-A976-43AF-A9E3-32C2E916AB98}" destId="{84EE8BD3-7E01-4B95-B49B-F6F6862BF7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2473-C205-42BE-9864-9A696B1B1035}">
      <dsp:nvSpPr>
        <dsp:cNvPr id="0" name=""/>
        <dsp:cNvSpPr/>
      </dsp:nvSpPr>
      <dsp:spPr>
        <a:xfrm>
          <a:off x="0" y="442808"/>
          <a:ext cx="1651970" cy="50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4"/>
            </a:buClr>
            <a:buFont typeface="Courier New" pitchFamily="49" charset="0"/>
            <a:buNone/>
          </a:pPr>
          <a:r>
            <a:rPr lang="pt-BR" sz="1800" b="1" kern="1200" noProof="0" dirty="0">
              <a:latin typeface="Gotham Medium"/>
              <a:cs typeface="Lucida Sans"/>
            </a:rPr>
            <a:t>Tratamento inclui</a:t>
          </a:r>
          <a:endParaRPr lang="pt-BR" sz="1800" b="1" kern="1200" noProof="0" dirty="0">
            <a:latin typeface="Gotham Medium"/>
          </a:endParaRPr>
        </a:p>
      </dsp:txBody>
      <dsp:txXfrm>
        <a:off x="0" y="442808"/>
        <a:ext cx="1651970" cy="508811"/>
      </dsp:txXfrm>
    </dsp:sp>
    <dsp:sp modelId="{6C956DF7-445B-426B-ADF0-72C00B3DE45C}">
      <dsp:nvSpPr>
        <dsp:cNvPr id="0" name=""/>
        <dsp:cNvSpPr/>
      </dsp:nvSpPr>
      <dsp:spPr>
        <a:xfrm>
          <a:off x="1651970" y="61200"/>
          <a:ext cx="330394" cy="12720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AC535-11C1-44A6-895A-F446C0862DD4}">
      <dsp:nvSpPr>
        <dsp:cNvPr id="0" name=""/>
        <dsp:cNvSpPr/>
      </dsp:nvSpPr>
      <dsp:spPr>
        <a:xfrm>
          <a:off x="2114522" y="2935"/>
          <a:ext cx="4493360" cy="1388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DAF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UF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UV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RO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AOP</a:t>
          </a:r>
        </a:p>
      </dsp:txBody>
      <dsp:txXfrm>
        <a:off x="2114522" y="2935"/>
        <a:ext cx="4493360" cy="1388558"/>
      </dsp:txXfrm>
    </dsp:sp>
    <dsp:sp modelId="{A10D5489-0ACA-4129-B2EE-992A4EB809B3}">
      <dsp:nvSpPr>
        <dsp:cNvPr id="0" name=""/>
        <dsp:cNvSpPr/>
      </dsp:nvSpPr>
      <dsp:spPr>
        <a:xfrm>
          <a:off x="0" y="1550015"/>
          <a:ext cx="1651970" cy="50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latin typeface="Gotham Medium"/>
              <a:cs typeface="Lucida Sans"/>
            </a:rPr>
            <a:t>Tratamento terciário para</a:t>
          </a:r>
        </a:p>
      </dsp:txBody>
      <dsp:txXfrm>
        <a:off x="0" y="1550015"/>
        <a:ext cx="1651970" cy="508811"/>
      </dsp:txXfrm>
    </dsp:sp>
    <dsp:sp modelId="{449C5B8C-FB53-46FB-9E73-EF6AD4FE1625}">
      <dsp:nvSpPr>
        <dsp:cNvPr id="0" name=""/>
        <dsp:cNvSpPr/>
      </dsp:nvSpPr>
      <dsp:spPr>
        <a:xfrm>
          <a:off x="1651970" y="1406912"/>
          <a:ext cx="330394" cy="79501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C48EC-F738-47BB-97FD-39B256593B12}">
      <dsp:nvSpPr>
        <dsp:cNvPr id="0" name=""/>
        <dsp:cNvSpPr/>
      </dsp:nvSpPr>
      <dsp:spPr>
        <a:xfrm>
          <a:off x="2114522" y="1406912"/>
          <a:ext cx="4493360" cy="79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Efluente doméstico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Efluente industrial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Água Cinza</a:t>
          </a:r>
        </a:p>
      </dsp:txBody>
      <dsp:txXfrm>
        <a:off x="2114522" y="1406912"/>
        <a:ext cx="4493360" cy="795017"/>
      </dsp:txXfrm>
    </dsp:sp>
    <dsp:sp modelId="{C4B30B55-27FB-4C04-97EC-364141CBC435}">
      <dsp:nvSpPr>
        <dsp:cNvPr id="0" name=""/>
        <dsp:cNvSpPr/>
      </dsp:nvSpPr>
      <dsp:spPr>
        <a:xfrm>
          <a:off x="0" y="2598956"/>
          <a:ext cx="1651970" cy="50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otham Medium"/>
              <a:cs typeface="Lucida Sans"/>
            </a:rPr>
            <a:t>Reúso </a:t>
          </a:r>
          <a:br>
            <a:rPr lang="en-US" sz="1800" b="1" kern="1200" dirty="0">
              <a:latin typeface="Gotham Medium"/>
              <a:cs typeface="Lucida Sans"/>
            </a:rPr>
          </a:br>
          <a:r>
            <a:rPr lang="en-US" sz="1800" b="1" kern="1200" dirty="0">
              <a:latin typeface="Gotham Medium"/>
              <a:cs typeface="Lucida Sans"/>
            </a:rPr>
            <a:t>para</a:t>
          </a:r>
        </a:p>
      </dsp:txBody>
      <dsp:txXfrm>
        <a:off x="0" y="2598956"/>
        <a:ext cx="1651970" cy="508811"/>
      </dsp:txXfrm>
    </dsp:sp>
    <dsp:sp modelId="{FC19802A-C5E3-47C2-AC08-8F62231B818D}">
      <dsp:nvSpPr>
        <dsp:cNvPr id="0" name=""/>
        <dsp:cNvSpPr/>
      </dsp:nvSpPr>
      <dsp:spPr>
        <a:xfrm>
          <a:off x="1651970" y="2217348"/>
          <a:ext cx="330394" cy="12720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62B81-5572-403C-9BE9-78B2A87E9D8C}">
      <dsp:nvSpPr>
        <dsp:cNvPr id="0" name=""/>
        <dsp:cNvSpPr/>
      </dsp:nvSpPr>
      <dsp:spPr>
        <a:xfrm>
          <a:off x="2114522" y="2217348"/>
          <a:ext cx="4493360" cy="1272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Uso Industrial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Reúso potável indireto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Irrigação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  <a:cs typeface="Lucida Sans"/>
            </a:rPr>
            <a:t>Anel de água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 err="1">
              <a:latin typeface="Gotham Medium"/>
              <a:cs typeface="Lucida Sans"/>
            </a:rPr>
            <a:t>Purple</a:t>
          </a:r>
          <a:r>
            <a:rPr lang="pt-BR" sz="1700" kern="1200" noProof="0" dirty="0">
              <a:latin typeface="Gotham Medium"/>
              <a:cs typeface="Lucida Sans"/>
            </a:rPr>
            <a:t> network</a:t>
          </a:r>
        </a:p>
      </dsp:txBody>
      <dsp:txXfrm>
        <a:off x="2114522" y="2217348"/>
        <a:ext cx="4493360" cy="1272028"/>
      </dsp:txXfrm>
    </dsp:sp>
    <dsp:sp modelId="{7AAFB3D7-49AD-4012-8474-6EAD169B0FC2}">
      <dsp:nvSpPr>
        <dsp:cNvPr id="0" name=""/>
        <dsp:cNvSpPr/>
      </dsp:nvSpPr>
      <dsp:spPr>
        <a:xfrm>
          <a:off x="0" y="4045120"/>
          <a:ext cx="1651970" cy="50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latin typeface="Gotham Medium"/>
              <a:cs typeface="Lucida Sans"/>
            </a:rPr>
            <a:t>Fatores operacionais</a:t>
          </a:r>
        </a:p>
      </dsp:txBody>
      <dsp:txXfrm>
        <a:off x="0" y="4045120"/>
        <a:ext cx="1651970" cy="508811"/>
      </dsp:txXfrm>
    </dsp:sp>
    <dsp:sp modelId="{3AC46C52-93D8-432A-A6CD-3B1C24D1CDD0}">
      <dsp:nvSpPr>
        <dsp:cNvPr id="0" name=""/>
        <dsp:cNvSpPr/>
      </dsp:nvSpPr>
      <dsp:spPr>
        <a:xfrm>
          <a:off x="1651970" y="3679412"/>
          <a:ext cx="330394" cy="124022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61482-73A5-4E17-997E-2D635B0BD759}">
      <dsp:nvSpPr>
        <dsp:cNvPr id="0" name=""/>
        <dsp:cNvSpPr/>
      </dsp:nvSpPr>
      <dsp:spPr>
        <a:xfrm>
          <a:off x="2114522" y="3504794"/>
          <a:ext cx="4493360" cy="158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</a:rPr>
            <a:t>Capacidade de </a:t>
          </a:r>
          <a:r>
            <a:rPr lang="pt-BR" sz="1700" kern="1200" noProof="0" dirty="0">
              <a:latin typeface="Gotham Medium"/>
              <a:cs typeface="Lucida Sans"/>
            </a:rPr>
            <a:t>120 m</a:t>
          </a:r>
          <a:r>
            <a:rPr lang="pt-BR" sz="1700" kern="1200" baseline="30000" noProof="0" dirty="0">
              <a:latin typeface="Gotham Medium"/>
              <a:cs typeface="Lucida Sans"/>
            </a:rPr>
            <a:t>3</a:t>
          </a:r>
          <a:r>
            <a:rPr lang="pt-BR" sz="1700" kern="1200" noProof="0" dirty="0">
              <a:latin typeface="Gotham Medium"/>
              <a:cs typeface="Lucida Sans"/>
            </a:rPr>
            <a:t>/d a 360 m</a:t>
          </a:r>
          <a:r>
            <a:rPr lang="pt-BR" sz="1700" kern="1200" baseline="30000" noProof="0" dirty="0">
              <a:latin typeface="Gotham Medium"/>
              <a:cs typeface="Lucida Sans"/>
            </a:rPr>
            <a:t>3</a:t>
          </a:r>
          <a:r>
            <a:rPr lang="pt-BR" sz="1700" kern="1200" noProof="0" dirty="0">
              <a:latin typeface="Gotham Medium"/>
              <a:cs typeface="Lucida Sans"/>
            </a:rPr>
            <a:t>/d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</a:rPr>
            <a:t>contêineres de 20’ ou 40’ (podem ser combinados)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</a:rPr>
            <a:t>Plug &amp; Play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noProof="0" dirty="0">
              <a:latin typeface="Gotham Medium"/>
            </a:rPr>
            <a:t>Requer tratamento primário ou secundário</a:t>
          </a:r>
        </a:p>
      </dsp:txBody>
      <dsp:txXfrm>
        <a:off x="2114522" y="3504794"/>
        <a:ext cx="4493360" cy="158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E8BD3-7E01-4B95-B49B-F6F6862BF70C}">
      <dsp:nvSpPr>
        <dsp:cNvPr id="0" name=""/>
        <dsp:cNvSpPr/>
      </dsp:nvSpPr>
      <dsp:spPr>
        <a:xfrm>
          <a:off x="0" y="258240"/>
          <a:ext cx="8064650" cy="385560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06" tIns="354076" rIns="625906" bIns="142240" numCol="1" spcCol="1270" anchor="t" anchorCtr="0">
          <a:noAutofit/>
        </a:bodyPr>
        <a:lstStyle/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Elevada qualidade do efluente permitindo o reúso da água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Redução do consumo de energia de até 90%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Solução descentralizada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Ideal para plantas pequenas e médias para o tratamento de esgoto doméstico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Simples para operar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Capacidade de tratamento contínuo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Estrutura modular permitindo expansão gradual</a:t>
          </a:r>
        </a:p>
        <a:p>
          <a:pPr marL="216000" lvl="1" indent="-2160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pt-BR" sz="2000" kern="1200" noProof="0" dirty="0">
              <a:solidFill>
                <a:schemeClr val="accent1"/>
              </a:solidFill>
              <a:latin typeface="Gotham Medium"/>
            </a:rPr>
            <a:t>Baixo CAPEX e OPEX</a:t>
          </a:r>
        </a:p>
      </dsp:txBody>
      <dsp:txXfrm>
        <a:off x="0" y="258240"/>
        <a:ext cx="8064650" cy="3855600"/>
      </dsp:txXfrm>
    </dsp:sp>
    <dsp:sp modelId="{E9ADCEBE-E5BF-4C15-BAF7-8CFEBD958204}">
      <dsp:nvSpPr>
        <dsp:cNvPr id="0" name=""/>
        <dsp:cNvSpPr/>
      </dsp:nvSpPr>
      <dsp:spPr>
        <a:xfrm>
          <a:off x="403232" y="7320"/>
          <a:ext cx="564525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77" tIns="0" rIns="2133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/>
            <a:t>Benefícios Específicos</a:t>
          </a:r>
          <a:endParaRPr lang="pt-BR" sz="2400" kern="1200" noProof="0" dirty="0"/>
        </a:p>
      </dsp:txBody>
      <dsp:txXfrm>
        <a:off x="427730" y="31818"/>
        <a:ext cx="559625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88EEF3-1860-4C44-96E3-E113BD7FA5AC}" type="datetimeFigureOut">
              <a:rPr lang="en-US"/>
              <a:pPr>
                <a:defRPr/>
              </a:pPr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ABD10F-F8C9-484D-B37A-847BD8D045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E7291B-D7C5-4287-9A9C-409DB158842A}" type="datetimeFigureOut">
              <a:rPr lang="en-US"/>
              <a:pPr>
                <a:defRPr/>
              </a:pPr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36B92-5A7F-4818-8866-5FB191C8A41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0425" y="1020763"/>
            <a:ext cx="4903788" cy="2757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fld id="{3FE4026F-ADF6-4C25-AB0B-85BB429D7934}" type="slidenum">
              <a:rPr lang="fr-FR" sz="1700" kern="0" smtClean="0">
                <a:solidFill>
                  <a:prstClr val="black"/>
                </a:solidFill>
              </a:rPr>
              <a:pPr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1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3A2C-82BE-4F0E-882B-7C90ADFBF0E7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99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98501" y="3429000"/>
            <a:ext cx="6921500" cy="6096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9156701" y="4965700"/>
            <a:ext cx="2070100" cy="45720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5737-E096-4086-9297-26A9DA39DA95}" type="slidenum">
              <a:rPr lang="he-IL" smtClean="0"/>
              <a:pPr/>
              <a:t>‹nº›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46945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171451"/>
            <a:ext cx="9245599" cy="7217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951" y="1921165"/>
            <a:ext cx="5452212" cy="4280671"/>
          </a:xfrm>
        </p:spPr>
        <p:txBody>
          <a:bodyPr vert="horz" lIns="0" tIns="60958" rIns="121917" bIns="60958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0837" y="1911111"/>
            <a:ext cx="5450097" cy="4280671"/>
          </a:xfrm>
        </p:spPr>
        <p:txBody>
          <a:bodyPr vert="horz" lIns="0" tIns="60958" rIns="121917" bIns="60958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363134"/>
            <a:ext cx="5452212" cy="557741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0837" y="1363134"/>
            <a:ext cx="5450097" cy="557741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5163" y="6376497"/>
            <a:ext cx="447131" cy="32829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fld id="{CBC83967-A6D0-4158-9EBD-2383F224ACAE}" type="slidenum">
              <a:rPr lang="en-US" sz="1300" smtClean="0">
                <a:solidFill>
                  <a:schemeClr val="tx1"/>
                </a:solidFill>
              </a:rPr>
              <a:pPr algn="ctr"/>
              <a:t>‹nº›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951" y="1363134"/>
            <a:ext cx="11211983" cy="4838700"/>
          </a:xfrm>
        </p:spPr>
        <p:txBody>
          <a:bodyPr vert="horz" lIns="0" tIns="60958" rIns="121917" bIns="60958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60958" rIns="121917" bIns="60958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65163" y="6376497"/>
            <a:ext cx="447131" cy="32829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fld id="{CBC83967-A6D0-4158-9EBD-2383F224ACAE}" type="slidenum">
              <a:rPr lang="en-US" sz="1300" smtClean="0">
                <a:solidFill>
                  <a:schemeClr val="tx1"/>
                </a:solidFill>
              </a:rPr>
              <a:pPr algn="ctr"/>
              <a:t>‹nº›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5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4750" y="5556250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679700"/>
            <a:ext cx="12192000" cy="1074738"/>
          </a:xfrm>
        </p:spPr>
        <p:txBody>
          <a:bodyPr>
            <a:noAutofit/>
          </a:bodyPr>
          <a:lstStyle>
            <a:lvl1pPr algn="ctr">
              <a:defRPr sz="8000" b="1" i="0" baseline="0">
                <a:solidFill>
                  <a:schemeClr val="accent4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8739" y="1588"/>
            <a:ext cx="4097339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12"/>
          <p:cNvSpPr txBox="1">
            <a:spLocks/>
          </p:cNvSpPr>
          <p:nvPr userDrawn="1"/>
        </p:nvSpPr>
        <p:spPr>
          <a:xfrm>
            <a:off x="6581775" y="1058863"/>
            <a:ext cx="4591051" cy="452596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64750" y="5556250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Autofit/>
          </a:bodyPr>
          <a:lstStyle>
            <a:lvl1pPr>
              <a:defRPr sz="8000" b="1" i="0">
                <a:solidFill>
                  <a:schemeClr val="tx2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4750" y="5556250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8200" y="1230139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63600" y="3953570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838200" y="1689100"/>
            <a:ext cx="3073400" cy="13849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850900" y="4430168"/>
            <a:ext cx="3073400" cy="13849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8305800" y="1230139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8331200" y="3953570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8305800" y="1689100"/>
            <a:ext cx="3073400" cy="13849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8318500" y="4430168"/>
            <a:ext cx="3073400" cy="13849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3"/>
          </p:nvPr>
        </p:nvSpPr>
        <p:spPr>
          <a:xfrm>
            <a:off x="4400551" y="0"/>
            <a:ext cx="3467100" cy="6858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4726" y="5705475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65200"/>
            <a:ext cx="5867400" cy="1074738"/>
          </a:xfrm>
        </p:spPr>
        <p:txBody>
          <a:bodyPr/>
          <a:lstStyle>
            <a:lvl1pPr algn="ctr">
              <a:defRPr b="0" i="0" baseline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1" y="2197100"/>
            <a:ext cx="4127500" cy="37211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baseline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52400" y="508000"/>
            <a:ext cx="5867400" cy="45243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baseline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184901" y="0"/>
            <a:ext cx="6007100" cy="685800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57F5DBC-5136-4247-9D58-DA06416745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1826" y="5705475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0" y="965200"/>
            <a:ext cx="5867400" cy="1074738"/>
          </a:xfrm>
        </p:spPr>
        <p:txBody>
          <a:bodyPr/>
          <a:lstStyle>
            <a:lvl1pPr algn="ctr">
              <a:defRPr b="0" i="0" baseline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9451" y="2197100"/>
            <a:ext cx="4127500" cy="37211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baseline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59500" y="512762"/>
            <a:ext cx="5867400" cy="45243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baseline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07100" cy="6858000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4750" y="5556250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74078" y="552337"/>
            <a:ext cx="8080875" cy="1143000"/>
          </a:xfrm>
        </p:spPr>
        <p:txBody>
          <a:bodyPr anchor="t"/>
          <a:lstStyle>
            <a:lvl1pPr>
              <a:lnSpc>
                <a:spcPts val="3067"/>
              </a:lnSpc>
              <a:defRPr sz="37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74081" y="3189775"/>
            <a:ext cx="2589609" cy="2366922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6129089" y="3194031"/>
            <a:ext cx="2589609" cy="2362667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8884108" y="3198291"/>
            <a:ext cx="2589609" cy="2358407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378809" y="2054236"/>
            <a:ext cx="2589609" cy="1144069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8266">
                <a:solidFill>
                  <a:schemeClr val="accent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6067673" y="2054236"/>
            <a:ext cx="2589609" cy="1144069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8266">
                <a:solidFill>
                  <a:schemeClr val="accent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8888837" y="2054235"/>
            <a:ext cx="2589609" cy="1144069"/>
          </a:xfr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8266">
                <a:solidFill>
                  <a:schemeClr val="accent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09572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2pPr>
            <a:lvl3pPr marL="1219146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3pPr>
            <a:lvl4pPr marL="1828718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4pPr>
            <a:lvl5pPr marL="2438290" indent="0">
              <a:spcAft>
                <a:spcPts val="800"/>
              </a:spcAft>
              <a:buFont typeface="Arial" panose="020B0604020202020204" pitchFamily="34" charset="0"/>
              <a:buNone/>
              <a:defRPr sz="1867">
                <a:solidFill>
                  <a:srgbClr val="567176"/>
                </a:solidFill>
                <a:latin typeface="HelveticaNeueLT St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895600" cy="6858000"/>
          </a:xfrm>
          <a:solidFill>
            <a:schemeClr val="accent4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4750" y="5556250"/>
            <a:ext cx="16827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647701"/>
            <a:ext cx="10515600" cy="10334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400" baseline="0">
                <a:solidFill>
                  <a:srgbClr val="80C8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8200" y="1945318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80C8B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838200" y="2404279"/>
            <a:ext cx="3073400" cy="13849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838200" y="4062239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80C8B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838200" y="4521200"/>
            <a:ext cx="3073400" cy="1035496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140200" y="1944688"/>
            <a:ext cx="7213600" cy="3612008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025901" y="4279900"/>
            <a:ext cx="4025900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noFill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051800" y="4279900"/>
            <a:ext cx="4140200" cy="257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279900"/>
            <a:ext cx="4140200" cy="257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69900" y="4683125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470400" y="4683125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8559800" y="4683125"/>
            <a:ext cx="3073400" cy="37499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470400" y="5270501"/>
            <a:ext cx="3073400" cy="12827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smtClean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8521700" y="5270501"/>
            <a:ext cx="3073400" cy="12827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smtClean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9900" y="5270501"/>
            <a:ext cx="3073400" cy="12827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smtClean="0"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140200" cy="42799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140200" y="0"/>
            <a:ext cx="3911600" cy="42799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8051800" y="0"/>
            <a:ext cx="4140200" cy="42799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29599"/>
                </a:solidFill>
              </a:defRPr>
            </a:lvl1pPr>
          </a:lstStyle>
          <a:p>
            <a:fld id="{72A05CD7-F5D2-45B3-9970-29DD0972014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2" r:id="rId11"/>
    <p:sldLayoutId id="2147483704" r:id="rId12"/>
    <p:sldLayoutId id="2147483705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 Book"/>
          <a:ea typeface="Gotham Book"/>
          <a:cs typeface="Gotham Boo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ablo-gomez-696b6725/" TargetMode="External"/><Relationship Id="rId2" Type="http://schemas.openxmlformats.org/officeDocument/2006/relationships/hyperlink" Target="http://www.fluencecorp.com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8500" y="3397923"/>
            <a:ext cx="8458201" cy="92093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2400" dirty="0">
                <a:latin typeface="Gotham Book"/>
                <a:ea typeface="Gotham Book"/>
                <a:cs typeface="Gotham Book"/>
              </a:rPr>
              <a:t>Soluções Para Tratamento de Águas, Efluentes e Reúso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1600" b="1" dirty="0">
                <a:latin typeface="Gotham Book"/>
                <a:ea typeface="Gotham Book"/>
                <a:cs typeface="Gotham Book"/>
              </a:rPr>
              <a:t>Maio 2022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803401" y="1981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ea typeface="Gotham Book"/>
              <a:cs typeface="Gotham Book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489201" y="146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ea typeface="Gotham Book"/>
              <a:cs typeface="Gotham Book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319214" y="26733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>
              <a:ea typeface="Gotham Book"/>
              <a:cs typeface="Gotham Book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769010" y="6654906"/>
            <a:ext cx="1519972" cy="2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pt-BR" altLang="en-US" sz="1050" dirty="0">
                <a:latin typeface="Gotham Book"/>
                <a:ea typeface="Gotham Book"/>
                <a:cs typeface="Gotham Book"/>
              </a:rPr>
              <a:t>01.05.2022_Portugues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E5C9E1B9-9CC3-49BE-9975-659EF68290E8}"/>
              </a:ext>
            </a:extLst>
          </p:cNvPr>
          <p:cNvSpPr txBox="1">
            <a:spLocks/>
          </p:cNvSpPr>
          <p:nvPr/>
        </p:nvSpPr>
        <p:spPr bwMode="auto">
          <a:xfrm>
            <a:off x="0" y="112713"/>
            <a:ext cx="121920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3200">
                <a:solidFill>
                  <a:srgbClr val="1DAA99"/>
                </a:solidFill>
                <a:latin typeface="Montserrat Light" panose="00000400000000000000" pitchFamily="2" charset="0"/>
                <a:ea typeface="Lucinda Sans"/>
                <a:cs typeface="Lucinda Sans"/>
              </a:rPr>
              <a:t>Possível Reúso de Água</a:t>
            </a:r>
          </a:p>
        </p:txBody>
      </p:sp>
      <p:pic>
        <p:nvPicPr>
          <p:cNvPr id="72706" name="Imagen 2">
            <a:extLst>
              <a:ext uri="{FF2B5EF4-FFF2-40B4-BE49-F238E27FC236}">
                <a16:creationId xmlns:a16="http://schemas.microsoft.com/office/drawing/2014/main" id="{F0B16132-B204-4705-BFC0-2154B4B2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035050"/>
            <a:ext cx="86010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Imagen 12">
            <a:extLst>
              <a:ext uri="{FF2B5EF4-FFF2-40B4-BE49-F238E27FC236}">
                <a16:creationId xmlns:a16="http://schemas.microsoft.com/office/drawing/2014/main" id="{E73286B4-9E85-4AB8-BC34-54BB37C1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CuadroTexto 16">
            <a:extLst>
              <a:ext uri="{FF2B5EF4-FFF2-40B4-BE49-F238E27FC236}">
                <a16:creationId xmlns:a16="http://schemas.microsoft.com/office/drawing/2014/main" id="{8F064BDF-ECA2-409E-9CB9-93CAF94F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160338"/>
            <a:ext cx="929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AR" sz="3200">
                <a:solidFill>
                  <a:srgbClr val="1DAA99"/>
                </a:solidFill>
                <a:latin typeface="Montserrat Light" panose="00000400000000000000" pitchFamily="2" charset="0"/>
              </a:rPr>
              <a:t>Indústria Metalúrgica</a:t>
            </a:r>
          </a:p>
        </p:txBody>
      </p:sp>
      <p:sp>
        <p:nvSpPr>
          <p:cNvPr id="84995" name="Marcador de texto 9">
            <a:extLst>
              <a:ext uri="{FF2B5EF4-FFF2-40B4-BE49-F238E27FC236}">
                <a16:creationId xmlns:a16="http://schemas.microsoft.com/office/drawing/2014/main" id="{E8AF496B-8DF2-49D6-BD4D-8B53F552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5854700"/>
            <a:ext cx="3903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es-AR" sz="1600" b="1">
                <a:solidFill>
                  <a:schemeClr val="tx1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Redução no custo do descarte de efluentes na rede pública de coleta</a:t>
            </a:r>
          </a:p>
        </p:txBody>
      </p:sp>
      <p:pic>
        <p:nvPicPr>
          <p:cNvPr id="84996" name="Picture 1">
            <a:extLst>
              <a:ext uri="{FF2B5EF4-FFF2-40B4-BE49-F238E27FC236}">
                <a16:creationId xmlns:a16="http://schemas.microsoft.com/office/drawing/2014/main" id="{AB80D51F-5AB0-4469-8180-FB82F5AD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3613"/>
            <a:ext cx="6453188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2">
            <a:extLst>
              <a:ext uri="{FF2B5EF4-FFF2-40B4-BE49-F238E27FC236}">
                <a16:creationId xmlns:a16="http://schemas.microsoft.com/office/drawing/2014/main" id="{D756A313-6D0E-4919-8AE2-651CCC2F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8850"/>
            <a:ext cx="36322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" y="753457"/>
            <a:ext cx="3209159" cy="543006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6364224" y="548640"/>
            <a:ext cx="4864608" cy="534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/>
          <p:cNvSpPr/>
          <p:nvPr/>
        </p:nvSpPr>
        <p:spPr>
          <a:xfrm>
            <a:off x="6662514" y="1005840"/>
            <a:ext cx="4480560" cy="4480560"/>
          </a:xfrm>
          <a:prstGeom prst="ellipse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4041" y="2931120"/>
            <a:ext cx="8788401" cy="107473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  <a:latin typeface="Gotham Book" pitchFamily="50" charset="0"/>
              </a:rPr>
              <a:t>TECNOLOGIA MABR</a:t>
            </a:r>
            <a:endParaRPr lang="he-IL" dirty="0">
              <a:solidFill>
                <a:schemeClr val="accent6"/>
              </a:solidFill>
              <a:latin typeface="Gotham Book" pitchFamily="50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374" y="2674641"/>
            <a:ext cx="1546667" cy="2211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27" y="2519074"/>
            <a:ext cx="918481" cy="22401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296" y="2953442"/>
            <a:ext cx="2160786" cy="1576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18" y="2602892"/>
            <a:ext cx="2274512" cy="22854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1465" y="5466878"/>
            <a:ext cx="5130775" cy="10172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0070C0"/>
                </a:solidFill>
                <a:latin typeface="Helvetica" pitchFamily="34" charset="0"/>
              </a:rPr>
              <a:t>Nitrificação e  </a:t>
            </a:r>
            <a:br>
              <a:rPr lang="pt-BR" sz="2400" b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Helvetica" pitchFamily="34" charset="0"/>
              </a:rPr>
              <a:t>Desnitrificação Simultânea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888" y="3588181"/>
            <a:ext cx="538302" cy="412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188" y="2624701"/>
            <a:ext cx="917386" cy="2217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468" y="2716618"/>
            <a:ext cx="166798" cy="2008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716" y="2581326"/>
            <a:ext cx="144053" cy="2186848"/>
          </a:xfrm>
          <a:prstGeom prst="rect">
            <a:avLst/>
          </a:prstGeom>
        </p:spPr>
      </p:pic>
      <p:grpSp>
        <p:nvGrpSpPr>
          <p:cNvPr id="4" name="Group 42"/>
          <p:cNvGrpSpPr/>
          <p:nvPr/>
        </p:nvGrpSpPr>
        <p:grpSpPr>
          <a:xfrm>
            <a:off x="4280554" y="4853354"/>
            <a:ext cx="3174797" cy="671177"/>
            <a:chOff x="3476220" y="4853354"/>
            <a:chExt cx="2602939" cy="664247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759569" y="4853354"/>
              <a:ext cx="0" cy="31652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76220" y="5213002"/>
              <a:ext cx="2602939" cy="3045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MEMBRANA SEMI-PERMEÁVEL</a:t>
              </a: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6103208" y="2250830"/>
            <a:ext cx="444352" cy="592270"/>
            <a:chOff x="4958861" y="2250830"/>
            <a:chExt cx="364314" cy="58615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193323" y="2497018"/>
              <a:ext cx="0" cy="33996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958861" y="2250830"/>
              <a:ext cx="364314" cy="3045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endParaRPr lang="he-I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3765810" y="2250830"/>
            <a:ext cx="1132040" cy="592270"/>
            <a:chOff x="3059722" y="2250830"/>
            <a:chExt cx="928133" cy="586155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3774831" y="2497018"/>
              <a:ext cx="0" cy="33996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59722" y="2250830"/>
              <a:ext cx="928133" cy="3045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EFLUENTE</a:t>
              </a:r>
              <a:endParaRPr lang="he-I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798301" y="2607607"/>
            <a:ext cx="4500495" cy="1080901"/>
            <a:chOff x="647697" y="2611306"/>
            <a:chExt cx="3689847" cy="1069739"/>
          </a:xfrm>
        </p:grpSpPr>
        <p:cxnSp>
          <p:nvCxnSpPr>
            <p:cNvPr id="22" name="Elbow Connector 21"/>
            <p:cNvCxnSpPr/>
            <p:nvPr/>
          </p:nvCxnSpPr>
          <p:spPr>
            <a:xfrm rot="10800000" flipV="1">
              <a:off x="808893" y="2977658"/>
              <a:ext cx="3528651" cy="703387"/>
            </a:xfrm>
            <a:prstGeom prst="bentConnector3">
              <a:avLst>
                <a:gd name="adj1" fmla="val 32392"/>
              </a:avLst>
            </a:prstGeom>
            <a:ln>
              <a:solidFill>
                <a:srgbClr val="0038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47697" y="2611306"/>
              <a:ext cx="2584212" cy="10660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pt-BR" sz="1600" dirty="0">
                  <a:solidFill>
                    <a:srgbClr val="002060"/>
                  </a:solidFill>
                  <a:latin typeface="Helvetica" pitchFamily="34" charset="0"/>
                  <a:cs typeface="Arial" panose="020B0604020202020204" pitchFamily="34" charset="0"/>
                </a:rPr>
                <a:t>O biofilme nitrificante oxida os compostos de nitrogênio para nitrato na camada rica em oxigênio e baixa o DBO</a:t>
              </a: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702799" y="3863773"/>
            <a:ext cx="4152738" cy="654995"/>
            <a:chOff x="569397" y="3865153"/>
            <a:chExt cx="3404729" cy="648231"/>
          </a:xfrm>
        </p:grpSpPr>
        <p:cxnSp>
          <p:nvCxnSpPr>
            <p:cNvPr id="30" name="Elbow Connector 29"/>
            <p:cNvCxnSpPr/>
            <p:nvPr/>
          </p:nvCxnSpPr>
          <p:spPr>
            <a:xfrm rot="10800000" flipV="1">
              <a:off x="867509" y="4255475"/>
              <a:ext cx="3106617" cy="257909"/>
            </a:xfrm>
            <a:prstGeom prst="bentConnector3">
              <a:avLst>
                <a:gd name="adj1" fmla="val -189"/>
              </a:avLst>
            </a:prstGeom>
            <a:ln>
              <a:solidFill>
                <a:srgbClr val="0038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69397" y="3865153"/>
              <a:ext cx="2582707" cy="5787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pt-BR" sz="1600">
                  <a:solidFill>
                    <a:srgbClr val="002060"/>
                  </a:solidFill>
                  <a:latin typeface="Helvetica" pitchFamily="34" charset="0"/>
                  <a:cs typeface="Arial" panose="020B0604020202020204" pitchFamily="34" charset="0"/>
                </a:rPr>
                <a:t>A biomassa denitrificante quebra o nitrato e o DBO restante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 bwMode="auto">
          <a:xfrm>
            <a:off x="255735" y="128404"/>
            <a:ext cx="8107535" cy="6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otham Medium"/>
                <a:ea typeface="Gotham Book" charset="0"/>
                <a:cs typeface="Gotham Book" charset="0"/>
              </a:rPr>
              <a:t>Tecnologia MABR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9586" y="881612"/>
            <a:ext cx="11742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Gotham Medium"/>
              </a:rPr>
              <a:t>Tecnologia Fluence de Tratamento de Efluente Patenteada, Reator de Biofilme Aerado por Membrana (MABR)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09" y="62163"/>
            <a:ext cx="12192000" cy="1074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t-BR" sz="3600" dirty="0">
                <a:solidFill>
                  <a:schemeClr val="accent1"/>
                </a:solidFill>
                <a:latin typeface="Gotham Medium"/>
              </a:rPr>
              <a:t>MABR da Fluence em Três Configurações:</a:t>
            </a:r>
            <a:endParaRPr lang="he-IL" sz="3600" b="1" dirty="0">
              <a:solidFill>
                <a:schemeClr val="accent1"/>
              </a:solidFill>
              <a:latin typeface="Gotham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E14B6-DDE7-417E-82D0-933DE4E5B562}"/>
              </a:ext>
            </a:extLst>
          </p:cNvPr>
          <p:cNvSpPr/>
          <p:nvPr/>
        </p:nvSpPr>
        <p:spPr>
          <a:xfrm>
            <a:off x="284724" y="981063"/>
            <a:ext cx="7438868" cy="257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Gotham Medium"/>
                <a:ea typeface="Calibri" panose="020F0502020204030204" pitchFamily="34" charset="0"/>
                <a:cs typeface="Arial" panose="020B0604020202020204" pitchFamily="34" charset="0"/>
              </a:rPr>
              <a:t>Container</a:t>
            </a:r>
            <a:r>
              <a:rPr lang="pt-BR" sz="2000" dirty="0">
                <a:latin typeface="Gotham Medium"/>
                <a:ea typeface="Calibri" panose="020F0502020204030204" pitchFamily="34" charset="0"/>
                <a:cs typeface="Arial" panose="020B0604020202020204" pitchFamily="34" charset="0"/>
              </a:rPr>
              <a:t> – Reatores Biológicos montado em container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Concreto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 – Módulos de Membranas de MABR suportado em estruturas de Aço, para bacias construídas em concreto.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Gotham Medium"/>
                <a:ea typeface="Calibri" panose="020F0502020204030204" pitchFamily="34" charset="0"/>
                <a:cs typeface="Arial" panose="020B0604020202020204" pitchFamily="34" charset="0"/>
              </a:rPr>
              <a:t>SUBRE</a:t>
            </a:r>
            <a:r>
              <a:rPr lang="pt-BR" sz="2000" dirty="0">
                <a:latin typeface="Gotham Medium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Módulos de Membranas de MABR suportado em estruturas de Aço, melhoria em ETE existente (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retrofitting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Gotham Medium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pt-BR" sz="2000" dirty="0">
              <a:latin typeface="Gotham Medium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1" descr="image001">
            <a:extLst>
              <a:ext uri="{FF2B5EF4-FFF2-40B4-BE49-F238E27FC236}">
                <a16:creationId xmlns:a16="http://schemas.microsoft.com/office/drawing/2014/main" id="{900E82AB-48B7-4E4C-ADF7-C3AA1BAC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05" y="2653206"/>
            <a:ext cx="6796325" cy="43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BD65F016-4CD1-4C2B-894C-31F68813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09212" y="0"/>
            <a:ext cx="4240938" cy="357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BD852-035A-436F-BAF0-9CE2845AC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25" t="21034" r="19525" b="11734"/>
          <a:stretch/>
        </p:blipFill>
        <p:spPr>
          <a:xfrm>
            <a:off x="-592926" y="3123671"/>
            <a:ext cx="6416555" cy="39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875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85" y="-118907"/>
            <a:ext cx="11991503" cy="1074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pt-BR" sz="3600" b="1" dirty="0">
                <a:solidFill>
                  <a:schemeClr val="accent1"/>
                </a:solidFill>
                <a:latin typeface="Gotham Medium"/>
              </a:rPr>
              <a:t>Produtos MABR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75BC7-8579-4483-89E4-5337DC74F376}"/>
              </a:ext>
            </a:extLst>
          </p:cNvPr>
          <p:cNvSpPr txBox="1"/>
          <p:nvPr/>
        </p:nvSpPr>
        <p:spPr>
          <a:xfrm>
            <a:off x="263244" y="926934"/>
            <a:ext cx="8338242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pt-BR" sz="2300" b="1" dirty="0">
                <a:solidFill>
                  <a:schemeClr val="accent1"/>
                </a:solidFill>
                <a:latin typeface="Gotham Medium"/>
              </a:rPr>
              <a:t>Solução Para Tratamento de Efluentes com Eficiência </a:t>
            </a:r>
          </a:p>
          <a:p>
            <a:r>
              <a:rPr lang="pt-BR" sz="2300" b="1" dirty="0">
                <a:solidFill>
                  <a:schemeClr val="accent1"/>
                </a:solidFill>
                <a:latin typeface="Gotham Medium"/>
              </a:rPr>
              <a:t>Energética para Agricultura, Descarte no Meio Ambiente e Reúso</a:t>
            </a:r>
            <a:endParaRPr lang="en-US" sz="2300" dirty="0">
              <a:solidFill>
                <a:schemeClr val="accent1"/>
              </a:solidFill>
              <a:latin typeface="Gotham Medium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87BAF0-1D3B-4745-8292-940AAD320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230659"/>
              </p:ext>
            </p:extLst>
          </p:nvPr>
        </p:nvGraphicFramePr>
        <p:xfrm>
          <a:off x="273592" y="1772052"/>
          <a:ext cx="8064650" cy="41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DCC03712-F474-4563-B656-AC904FFB0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"/>
          <a:stretch/>
        </p:blipFill>
        <p:spPr bwMode="auto">
          <a:xfrm>
            <a:off x="8530442" y="4691324"/>
            <a:ext cx="3477528" cy="110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C7B7F2C-9479-4457-B016-A48C3D92A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29" b="6311"/>
          <a:stretch/>
        </p:blipFill>
        <p:spPr bwMode="auto">
          <a:xfrm>
            <a:off x="8530443" y="627910"/>
            <a:ext cx="3477528" cy="390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72321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C12E67-8FDE-40B4-89BB-86CBEFE93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/>
          <a:stretch/>
        </p:blipFill>
        <p:spPr>
          <a:xfrm>
            <a:off x="3540154" y="0"/>
            <a:ext cx="518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676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B98BEE-B551-41FD-AF0C-937CA2ED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1A7795-C694-4EDE-8DE4-7F2A2E2B16D0}"/>
              </a:ext>
            </a:extLst>
          </p:cNvPr>
          <p:cNvSpPr/>
          <p:nvPr/>
        </p:nvSpPr>
        <p:spPr>
          <a:xfrm>
            <a:off x="2101899" y="108642"/>
            <a:ext cx="2489703" cy="814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ED00BA-0ECF-4692-89FF-52DA1C9BDD08}"/>
              </a:ext>
            </a:extLst>
          </p:cNvPr>
          <p:cNvSpPr/>
          <p:nvPr/>
        </p:nvSpPr>
        <p:spPr>
          <a:xfrm>
            <a:off x="7530974" y="261042"/>
            <a:ext cx="2489703" cy="814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36931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6FD359-080D-4130-882C-717721D9F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76" y="0"/>
            <a:ext cx="7648647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36CEB90-532A-4627-B660-5D7AE0B210C1}"/>
              </a:ext>
            </a:extLst>
          </p:cNvPr>
          <p:cNvSpPr/>
          <p:nvPr/>
        </p:nvSpPr>
        <p:spPr>
          <a:xfrm>
            <a:off x="3985021" y="181070"/>
            <a:ext cx="1772984" cy="534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1B9C5C7-35CA-4F61-8209-67C5B232478A}"/>
              </a:ext>
            </a:extLst>
          </p:cNvPr>
          <p:cNvSpPr/>
          <p:nvPr/>
        </p:nvSpPr>
        <p:spPr>
          <a:xfrm>
            <a:off x="7668273" y="66393"/>
            <a:ext cx="1772984" cy="534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4516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783" y="3540341"/>
            <a:ext cx="772743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Gotham Book"/>
              </a:rPr>
              <a:t>Visite nosso novo site: </a:t>
            </a:r>
            <a:r>
              <a:rPr lang="pt-BR" sz="3200" dirty="0">
                <a:solidFill>
                  <a:schemeClr val="bg1"/>
                </a:solidFill>
                <a:latin typeface="Gotham Book"/>
                <a:hlinkClick r:id="rId2"/>
              </a:rPr>
              <a:t>www.fluencecorp.com</a:t>
            </a:r>
            <a:endParaRPr lang="pt-BR" sz="32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82D9E3C-BAAF-4E0F-B029-0F96585D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87" y="1442244"/>
            <a:ext cx="763111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AR" altLang="es-AR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OBRIGADO…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AR" altLang="es-AR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5ECA52A0-2319-448F-A81C-CC01BEDB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962" y="1754188"/>
            <a:ext cx="716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itchFamily="50" charset="0"/>
                <a:ea typeface="Montserrat" pitchFamily="50" charset="0"/>
                <a:cs typeface="Montserra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hlinkClick r:id="rId3"/>
              </a:rPr>
              <a:t>linkedin.com/in/</a:t>
            </a:r>
            <a:r>
              <a:rPr lang="en-US" altLang="en-US" sz="2000" dirty="0">
                <a:solidFill>
                  <a:schemeClr val="bg1"/>
                </a:solidFill>
              </a:rPr>
              <a:t>Luiz Eduardo Pereira</a:t>
            </a:r>
            <a:endParaRPr lang="es-AR" altLang="es-A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A68C6D0-FE1A-41D1-B216-152E9439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62" y="290293"/>
            <a:ext cx="763111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AR" altLang="es-AR" b="1" dirty="0">
                <a:solidFill>
                  <a:schemeClr val="bg1"/>
                </a:solidFill>
                <a:latin typeface="Montserrat Light" panose="00000400000000000000" pitchFamily="2" charset="0"/>
              </a:rPr>
              <a:t>Luiz Eduardo Pereira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chemeClr val="bg1"/>
                </a:solidFill>
                <a:latin typeface="Montserrat Light" panose="00000400000000000000" pitchFamily="2" charset="0"/>
              </a:rPr>
              <a:t>+55 11 99493-0857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chemeClr val="bg1"/>
                </a:solidFill>
                <a:latin typeface="Montserrat Light" panose="00000400000000000000" pitchFamily="2" charset="0"/>
              </a:rPr>
              <a:t>lpereira@fluencecorp.com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8547"/>
            <a:ext cx="12192000" cy="1074738"/>
          </a:xfrm>
        </p:spPr>
        <p:txBody>
          <a:bodyPr/>
          <a:lstStyle/>
          <a:p>
            <a:r>
              <a:rPr lang="pt-BR" sz="6000">
                <a:solidFill>
                  <a:schemeClr val="accent6"/>
                </a:solidFill>
              </a:rPr>
              <a:t>Nossa Visão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0480" y="1183166"/>
            <a:ext cx="9926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Gotham Book"/>
              </a:rPr>
              <a:t>Tornar-se o principal fornecedor mundial de soluções descentralizadas e compactas em tratamento de águas e efluentes para rápida implantação</a:t>
            </a:r>
          </a:p>
        </p:txBody>
      </p:sp>
      <p:pic>
        <p:nvPicPr>
          <p:cNvPr id="15" name="Picture 17" descr="O:\Marketing\Marcom\Fluence\Brochures\Icons\Jpeg\Solutions icons\decentralized_02.jpg">
            <a:extLst>
              <a:ext uri="{FF2B5EF4-FFF2-40B4-BE49-F238E27FC236}">
                <a16:creationId xmlns:a16="http://schemas.microsoft.com/office/drawing/2014/main" id="{8721C65B-CE46-4980-8708-35F90FBA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7047" y="4292880"/>
            <a:ext cx="1584000" cy="1584000"/>
          </a:xfrm>
          <a:prstGeom prst="rect">
            <a:avLst/>
          </a:prstGeom>
          <a:noFill/>
        </p:spPr>
      </p:pic>
      <p:pic>
        <p:nvPicPr>
          <p:cNvPr id="16" name="Picture 2" descr="O:\Marketing\Marcom\Fluence\Brochures\Icons\Jpeg\Solutions icons\Desalination_02.jpg">
            <a:extLst>
              <a:ext uri="{FF2B5EF4-FFF2-40B4-BE49-F238E27FC236}">
                <a16:creationId xmlns:a16="http://schemas.microsoft.com/office/drawing/2014/main" id="{27626E9F-117A-418D-975D-012061D6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877" y="4292880"/>
            <a:ext cx="1583069" cy="1584000"/>
          </a:xfrm>
          <a:prstGeom prst="rect">
            <a:avLst/>
          </a:prstGeom>
          <a:noFill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38D7A03-355F-45D4-9544-5428E03F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6619" y="4292880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O:\Marketing\Marcom\Fluence\Brochures\Icons\Jpeg\Solutions icons\Waste_Energy_02.jpg">
            <a:extLst>
              <a:ext uri="{FF2B5EF4-FFF2-40B4-BE49-F238E27FC236}">
                <a16:creationId xmlns:a16="http://schemas.microsoft.com/office/drawing/2014/main" id="{7AE70D5D-15DB-433E-9A48-BD1A7858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371" y="4292880"/>
            <a:ext cx="1583070" cy="1584000"/>
          </a:xfrm>
          <a:prstGeom prst="rect">
            <a:avLst/>
          </a:prstGeom>
          <a:noFill/>
        </p:spPr>
      </p:pic>
      <p:pic>
        <p:nvPicPr>
          <p:cNvPr id="19" name="Picture 5" descr="O:\Marketing\Marcom\Fluence\Brochures\Icons\Jpeg\Solutions icons\Wastewater02.jpg">
            <a:extLst>
              <a:ext uri="{FF2B5EF4-FFF2-40B4-BE49-F238E27FC236}">
                <a16:creationId xmlns:a16="http://schemas.microsoft.com/office/drawing/2014/main" id="{50EB6B50-172E-4EF7-B6E2-288D7FE6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124" y="4292880"/>
            <a:ext cx="1583069" cy="1584000"/>
          </a:xfrm>
          <a:prstGeom prst="rect">
            <a:avLst/>
          </a:prstGeom>
          <a:noFill/>
        </p:spPr>
      </p:pic>
      <p:pic>
        <p:nvPicPr>
          <p:cNvPr id="20" name="Picture 6" descr="O:\Marketing\Marcom\Fluence\Brochures\Icons\Jpeg\Solutions icons\Water_t_02.jpg">
            <a:extLst>
              <a:ext uri="{FF2B5EF4-FFF2-40B4-BE49-F238E27FC236}">
                <a16:creationId xmlns:a16="http://schemas.microsoft.com/office/drawing/2014/main" id="{5F34584F-B1AB-4FDF-BAA7-01EDDAB0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29" y="4292880"/>
            <a:ext cx="1583069" cy="1584000"/>
          </a:xfrm>
          <a:prstGeom prst="rect">
            <a:avLst/>
          </a:prstGeom>
          <a:noFill/>
        </p:spPr>
      </p:pic>
      <p:pic>
        <p:nvPicPr>
          <p:cNvPr id="21" name="Picture 6" descr="O:\Marketing\Marcom\Fluence\Brochures\Icons\Jpeg\Solutions icons\Food_02.jpg">
            <a:extLst>
              <a:ext uri="{FF2B5EF4-FFF2-40B4-BE49-F238E27FC236}">
                <a16:creationId xmlns:a16="http://schemas.microsoft.com/office/drawing/2014/main" id="{9897E726-11E0-4446-A6E1-CB2FDF1E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833" y="4292880"/>
            <a:ext cx="1584000" cy="15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1207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661" y="1288670"/>
            <a:ext cx="3645083" cy="4911834"/>
            <a:chOff x="452369" y="1514937"/>
            <a:chExt cx="2961630" cy="4364019"/>
          </a:xfrm>
        </p:grpSpPr>
        <p:sp>
          <p:nvSpPr>
            <p:cNvPr id="4" name="Rectangle 3"/>
            <p:cNvSpPr/>
            <p:nvPr/>
          </p:nvSpPr>
          <p:spPr>
            <a:xfrm>
              <a:off x="452369" y="1554347"/>
              <a:ext cx="182880" cy="1828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665729" y="1514937"/>
              <a:ext cx="2251874" cy="51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>
                  <a:solidFill>
                    <a:schemeClr val="accent6"/>
                  </a:solidFill>
                  <a:latin typeface="Helvetica Neue"/>
                  <a:cs typeface="Lucida Sans"/>
                </a:rPr>
                <a:t>Sede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Nova York, EUA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52369" y="2078553"/>
              <a:ext cx="182880" cy="18288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5" name="TextBox 484"/>
            <p:cNvSpPr txBox="1"/>
            <p:nvPr/>
          </p:nvSpPr>
          <p:spPr>
            <a:xfrm>
              <a:off x="665728" y="2026080"/>
              <a:ext cx="2748271" cy="161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>
                  <a:solidFill>
                    <a:srgbClr val="567176"/>
                  </a:solidFill>
                  <a:latin typeface="Helvetica Neue"/>
                  <a:cs typeface="Lucida Sans"/>
                </a:rPr>
                <a:t>Plantas de Produção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Mar del Plata, Argentina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Jundiaí, Brasil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Changzhou, Jiangsu, China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Cesaréia e Carmiel, Israel</a:t>
              </a:r>
              <a:endParaRPr lang="pt-BR" sz="1600" b="1">
                <a:solidFill>
                  <a:schemeClr val="accent3">
                    <a:lumMod val="75000"/>
                  </a:schemeClr>
                </a:solidFill>
                <a:latin typeface="Helvetica Neue"/>
                <a:cs typeface="Lucida Sans"/>
              </a:endParaRP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Pádua, Itália</a:t>
              </a:r>
              <a:endParaRPr lang="pt-BR" sz="1600" b="1">
                <a:solidFill>
                  <a:schemeClr val="accent3">
                    <a:lumMod val="75000"/>
                  </a:schemeClr>
                </a:solidFill>
                <a:latin typeface="Helvetica Neue"/>
                <a:cs typeface="Lucida Sans"/>
              </a:endParaRP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Minneapolis, EUA</a:t>
              </a: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452369" y="3648728"/>
              <a:ext cx="18288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665729" y="3609318"/>
              <a:ext cx="2251874" cy="2269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>
                  <a:solidFill>
                    <a:schemeClr val="bg2"/>
                  </a:solidFill>
                  <a:latin typeface="Helvetica Neue"/>
                  <a:cs typeface="Lucida Sans"/>
                </a:rPr>
                <a:t>Escritórios Regionais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Melbourne, Austrália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Beijing, China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Xangai, China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Hong Kong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Bogotá, Colômbia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Ancenis, França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Cidade do México, México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Dubai, EAU</a:t>
              </a:r>
            </a:p>
            <a:p>
              <a:r>
                <a:rPr lang="pt-BR" sz="1600">
                  <a:solidFill>
                    <a:schemeClr val="tx2"/>
                  </a:solidFill>
                  <a:latin typeface="Helvetica Neue"/>
                  <a:cs typeface="Lucida Sans"/>
                </a:rPr>
                <a:t>Batavia, EUA</a:t>
              </a:r>
            </a:p>
          </p:txBody>
        </p:sp>
      </p:grpSp>
      <p:sp>
        <p:nvSpPr>
          <p:cNvPr id="509" name="TextBox 508"/>
          <p:cNvSpPr txBox="1"/>
          <p:nvPr/>
        </p:nvSpPr>
        <p:spPr>
          <a:xfrm>
            <a:off x="227966" y="75738"/>
            <a:ext cx="1119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Gotham Medium" charset="0"/>
              </a:rPr>
              <a:t>Presença Global</a:t>
            </a:r>
            <a:endParaRPr lang="pt-BR" sz="3600" b="1" dirty="0">
              <a:solidFill>
                <a:schemeClr val="accent5"/>
              </a:solidFill>
              <a:latin typeface="Helvetica Neue" pitchFamily="2"/>
            </a:endParaRPr>
          </a:p>
        </p:txBody>
      </p:sp>
      <p:sp>
        <p:nvSpPr>
          <p:cNvPr id="5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543677"/>
            <a:ext cx="2844800" cy="365125"/>
          </a:xfrm>
          <a:prstGeom prst="rect">
            <a:avLst/>
          </a:prstGeom>
        </p:spPr>
        <p:txBody>
          <a:bodyPr/>
          <a:lstStyle/>
          <a:p>
            <a:fld id="{34218300-3D6A-45CD-9836-EC5C38FAB136}" type="slidenum">
              <a:rPr lang="he-IL" sz="1200" b="1" smtClean="0">
                <a:solidFill>
                  <a:schemeClr val="bg1"/>
                </a:solidFill>
                <a:latin typeface="Helvetica Neue"/>
              </a:rPr>
              <a:pPr/>
              <a:t>3</a:t>
            </a:fld>
            <a:endParaRPr lang="he-IL" sz="120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512" name="Slide Number Placeholder 2"/>
          <p:cNvSpPr txBox="1">
            <a:spLocks/>
          </p:cNvSpPr>
          <p:nvPr/>
        </p:nvSpPr>
        <p:spPr>
          <a:xfrm>
            <a:off x="146257" y="6543170"/>
            <a:ext cx="8569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820765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0383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765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1148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531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914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2296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679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3062" algn="l" defTabSz="820765" rtl="0" eaLnBrk="1" latinLnBrk="0" hangingPunct="1">
              <a:defRPr sz="1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/>
                </a:solidFill>
                <a:latin typeface="Helvetica Neue"/>
              </a:rPr>
              <a:t>Private &amp; Confidential                                        </a:t>
            </a:r>
            <a:endParaRPr lang="he-IL" sz="1200" b="1" dirty="0">
              <a:solidFill>
                <a:schemeClr val="bg1"/>
              </a:solidFill>
              <a:latin typeface="Helvetica Neue"/>
            </a:endParaRPr>
          </a:p>
        </p:txBody>
      </p:sp>
      <p:grpSp>
        <p:nvGrpSpPr>
          <p:cNvPr id="3" name="Group 518"/>
          <p:cNvGrpSpPr/>
          <p:nvPr/>
        </p:nvGrpSpPr>
        <p:grpSpPr>
          <a:xfrm>
            <a:off x="3239588" y="1071153"/>
            <a:ext cx="8329749" cy="4963884"/>
            <a:chOff x="3040048" y="2009666"/>
            <a:chExt cx="6332945" cy="3740465"/>
          </a:xfrm>
        </p:grpSpPr>
        <p:grpSp>
          <p:nvGrpSpPr>
            <p:cNvPr id="5" name="Group 519"/>
            <p:cNvGrpSpPr/>
            <p:nvPr/>
          </p:nvGrpSpPr>
          <p:grpSpPr>
            <a:xfrm>
              <a:off x="3040048" y="2009666"/>
              <a:ext cx="6332945" cy="3740465"/>
              <a:chOff x="815975" y="1481138"/>
              <a:chExt cx="7662863" cy="4525962"/>
            </a:xfrm>
            <a:solidFill>
              <a:schemeClr val="bg1">
                <a:lumMod val="95000"/>
              </a:schemeClr>
            </a:solidFill>
          </p:grpSpPr>
          <p:sp>
            <p:nvSpPr>
              <p:cNvPr id="536" name="Freeform 17"/>
              <p:cNvSpPr>
                <a:spLocks/>
              </p:cNvSpPr>
              <p:nvPr/>
            </p:nvSpPr>
            <p:spPr bwMode="auto">
              <a:xfrm>
                <a:off x="1771650" y="3121025"/>
                <a:ext cx="1279525" cy="717550"/>
              </a:xfrm>
              <a:custGeom>
                <a:avLst/>
                <a:gdLst/>
                <a:ahLst/>
                <a:cxnLst>
                  <a:cxn ang="0">
                    <a:pos x="413" y="0"/>
                  </a:cxn>
                  <a:cxn ang="0">
                    <a:pos x="457" y="34"/>
                  </a:cxn>
                  <a:cxn ang="0">
                    <a:pos x="466" y="51"/>
                  </a:cxn>
                  <a:cxn ang="0">
                    <a:pos x="501" y="60"/>
                  </a:cxn>
                  <a:cxn ang="0">
                    <a:pos x="546" y="60"/>
                  </a:cxn>
                  <a:cxn ang="0">
                    <a:pos x="564" y="78"/>
                  </a:cxn>
                  <a:cxn ang="0">
                    <a:pos x="520" y="95"/>
                  </a:cxn>
                  <a:cxn ang="0">
                    <a:pos x="511" y="156"/>
                  </a:cxn>
                  <a:cxn ang="0">
                    <a:pos x="528" y="112"/>
                  </a:cxn>
                  <a:cxn ang="0">
                    <a:pos x="546" y="78"/>
                  </a:cxn>
                  <a:cxn ang="0">
                    <a:pos x="564" y="122"/>
                  </a:cxn>
                  <a:cxn ang="0">
                    <a:pos x="591" y="131"/>
                  </a:cxn>
                  <a:cxn ang="0">
                    <a:pos x="598" y="156"/>
                  </a:cxn>
                  <a:cxn ang="0">
                    <a:pos x="669" y="122"/>
                  </a:cxn>
                  <a:cxn ang="0">
                    <a:pos x="731" y="95"/>
                  </a:cxn>
                  <a:cxn ang="0">
                    <a:pos x="774" y="51"/>
                  </a:cxn>
                  <a:cxn ang="0">
                    <a:pos x="793" y="78"/>
                  </a:cxn>
                  <a:cxn ang="0">
                    <a:pos x="793" y="105"/>
                  </a:cxn>
                  <a:cxn ang="0">
                    <a:pos x="749" y="156"/>
                  </a:cxn>
                  <a:cxn ang="0">
                    <a:pos x="731" y="156"/>
                  </a:cxn>
                  <a:cxn ang="0">
                    <a:pos x="696" y="210"/>
                  </a:cxn>
                  <a:cxn ang="0">
                    <a:pos x="679" y="236"/>
                  </a:cxn>
                  <a:cxn ang="0">
                    <a:pos x="669" y="192"/>
                  </a:cxn>
                  <a:cxn ang="0">
                    <a:pos x="679" y="263"/>
                  </a:cxn>
                  <a:cxn ang="0">
                    <a:pos x="608" y="325"/>
                  </a:cxn>
                  <a:cxn ang="0">
                    <a:pos x="615" y="430"/>
                  </a:cxn>
                  <a:cxn ang="0">
                    <a:pos x="581" y="403"/>
                  </a:cxn>
                  <a:cxn ang="0">
                    <a:pos x="546" y="359"/>
                  </a:cxn>
                  <a:cxn ang="0">
                    <a:pos x="484" y="359"/>
                  </a:cxn>
                  <a:cxn ang="0">
                    <a:pos x="457" y="359"/>
                  </a:cxn>
                  <a:cxn ang="0">
                    <a:pos x="379" y="395"/>
                  </a:cxn>
                  <a:cxn ang="0">
                    <a:pos x="317" y="359"/>
                  </a:cxn>
                  <a:cxn ang="0">
                    <a:pos x="290" y="368"/>
                  </a:cxn>
                  <a:cxn ang="0">
                    <a:pos x="255" y="325"/>
                  </a:cxn>
                  <a:cxn ang="0">
                    <a:pos x="105" y="315"/>
                  </a:cxn>
                  <a:cxn ang="0">
                    <a:pos x="88" y="290"/>
                  </a:cxn>
                  <a:cxn ang="0">
                    <a:pos x="34" y="254"/>
                  </a:cxn>
                  <a:cxn ang="0">
                    <a:pos x="27" y="227"/>
                  </a:cxn>
                  <a:cxn ang="0">
                    <a:pos x="18" y="219"/>
                  </a:cxn>
                  <a:cxn ang="0">
                    <a:pos x="8" y="192"/>
                  </a:cxn>
                  <a:cxn ang="0">
                    <a:pos x="0" y="131"/>
                  </a:cxn>
                  <a:cxn ang="0">
                    <a:pos x="18" y="25"/>
                  </a:cxn>
                  <a:cxn ang="0">
                    <a:pos x="27" y="7"/>
                  </a:cxn>
                </a:cxnLst>
                <a:rect l="0" t="0" r="r" b="b"/>
                <a:pathLst>
                  <a:path w="801" h="430">
                    <a:moveTo>
                      <a:pt x="27" y="7"/>
                    </a:moveTo>
                    <a:lnTo>
                      <a:pt x="406" y="7"/>
                    </a:lnTo>
                    <a:lnTo>
                      <a:pt x="413" y="0"/>
                    </a:lnTo>
                    <a:lnTo>
                      <a:pt x="423" y="17"/>
                    </a:lnTo>
                    <a:lnTo>
                      <a:pt x="440" y="17"/>
                    </a:lnTo>
                    <a:lnTo>
                      <a:pt x="457" y="34"/>
                    </a:lnTo>
                    <a:lnTo>
                      <a:pt x="484" y="34"/>
                    </a:lnTo>
                    <a:lnTo>
                      <a:pt x="450" y="60"/>
                    </a:lnTo>
                    <a:lnTo>
                      <a:pt x="466" y="51"/>
                    </a:lnTo>
                    <a:lnTo>
                      <a:pt x="476" y="60"/>
                    </a:lnTo>
                    <a:lnTo>
                      <a:pt x="501" y="51"/>
                    </a:lnTo>
                    <a:lnTo>
                      <a:pt x="501" y="60"/>
                    </a:lnTo>
                    <a:lnTo>
                      <a:pt x="511" y="51"/>
                    </a:lnTo>
                    <a:lnTo>
                      <a:pt x="520" y="60"/>
                    </a:lnTo>
                    <a:lnTo>
                      <a:pt x="546" y="60"/>
                    </a:lnTo>
                    <a:lnTo>
                      <a:pt x="555" y="60"/>
                    </a:lnTo>
                    <a:lnTo>
                      <a:pt x="564" y="69"/>
                    </a:lnTo>
                    <a:lnTo>
                      <a:pt x="564" y="78"/>
                    </a:lnTo>
                    <a:lnTo>
                      <a:pt x="520" y="78"/>
                    </a:lnTo>
                    <a:lnTo>
                      <a:pt x="511" y="105"/>
                    </a:lnTo>
                    <a:lnTo>
                      <a:pt x="520" y="95"/>
                    </a:lnTo>
                    <a:lnTo>
                      <a:pt x="511" y="131"/>
                    </a:lnTo>
                    <a:lnTo>
                      <a:pt x="511" y="149"/>
                    </a:lnTo>
                    <a:lnTo>
                      <a:pt x="511" y="156"/>
                    </a:lnTo>
                    <a:lnTo>
                      <a:pt x="520" y="156"/>
                    </a:lnTo>
                    <a:lnTo>
                      <a:pt x="528" y="149"/>
                    </a:lnTo>
                    <a:lnTo>
                      <a:pt x="528" y="112"/>
                    </a:lnTo>
                    <a:lnTo>
                      <a:pt x="537" y="95"/>
                    </a:lnTo>
                    <a:lnTo>
                      <a:pt x="546" y="87"/>
                    </a:lnTo>
                    <a:lnTo>
                      <a:pt x="546" y="78"/>
                    </a:lnTo>
                    <a:lnTo>
                      <a:pt x="571" y="87"/>
                    </a:lnTo>
                    <a:lnTo>
                      <a:pt x="571" y="105"/>
                    </a:lnTo>
                    <a:lnTo>
                      <a:pt x="564" y="122"/>
                    </a:lnTo>
                    <a:lnTo>
                      <a:pt x="581" y="112"/>
                    </a:lnTo>
                    <a:lnTo>
                      <a:pt x="581" y="131"/>
                    </a:lnTo>
                    <a:lnTo>
                      <a:pt x="591" y="131"/>
                    </a:lnTo>
                    <a:lnTo>
                      <a:pt x="571" y="156"/>
                    </a:lnTo>
                    <a:lnTo>
                      <a:pt x="581" y="156"/>
                    </a:lnTo>
                    <a:lnTo>
                      <a:pt x="598" y="156"/>
                    </a:lnTo>
                    <a:lnTo>
                      <a:pt x="635" y="131"/>
                    </a:lnTo>
                    <a:lnTo>
                      <a:pt x="635" y="122"/>
                    </a:lnTo>
                    <a:lnTo>
                      <a:pt x="669" y="122"/>
                    </a:lnTo>
                    <a:lnTo>
                      <a:pt x="669" y="105"/>
                    </a:lnTo>
                    <a:lnTo>
                      <a:pt x="686" y="95"/>
                    </a:lnTo>
                    <a:lnTo>
                      <a:pt x="731" y="95"/>
                    </a:lnTo>
                    <a:lnTo>
                      <a:pt x="749" y="87"/>
                    </a:lnTo>
                    <a:lnTo>
                      <a:pt x="766" y="44"/>
                    </a:lnTo>
                    <a:lnTo>
                      <a:pt x="774" y="51"/>
                    </a:lnTo>
                    <a:lnTo>
                      <a:pt x="784" y="44"/>
                    </a:lnTo>
                    <a:lnTo>
                      <a:pt x="784" y="51"/>
                    </a:lnTo>
                    <a:lnTo>
                      <a:pt x="793" y="78"/>
                    </a:lnTo>
                    <a:lnTo>
                      <a:pt x="801" y="87"/>
                    </a:lnTo>
                    <a:lnTo>
                      <a:pt x="801" y="95"/>
                    </a:lnTo>
                    <a:lnTo>
                      <a:pt x="793" y="105"/>
                    </a:lnTo>
                    <a:lnTo>
                      <a:pt x="774" y="105"/>
                    </a:lnTo>
                    <a:lnTo>
                      <a:pt x="740" y="139"/>
                    </a:lnTo>
                    <a:lnTo>
                      <a:pt x="749" y="156"/>
                    </a:lnTo>
                    <a:lnTo>
                      <a:pt x="757" y="149"/>
                    </a:lnTo>
                    <a:lnTo>
                      <a:pt x="757" y="165"/>
                    </a:lnTo>
                    <a:lnTo>
                      <a:pt x="731" y="156"/>
                    </a:lnTo>
                    <a:lnTo>
                      <a:pt x="713" y="165"/>
                    </a:lnTo>
                    <a:lnTo>
                      <a:pt x="704" y="176"/>
                    </a:lnTo>
                    <a:lnTo>
                      <a:pt x="696" y="210"/>
                    </a:lnTo>
                    <a:lnTo>
                      <a:pt x="686" y="200"/>
                    </a:lnTo>
                    <a:lnTo>
                      <a:pt x="686" y="210"/>
                    </a:lnTo>
                    <a:lnTo>
                      <a:pt x="679" y="236"/>
                    </a:lnTo>
                    <a:lnTo>
                      <a:pt x="679" y="219"/>
                    </a:lnTo>
                    <a:lnTo>
                      <a:pt x="669" y="210"/>
                    </a:lnTo>
                    <a:lnTo>
                      <a:pt x="669" y="192"/>
                    </a:lnTo>
                    <a:lnTo>
                      <a:pt x="660" y="210"/>
                    </a:lnTo>
                    <a:lnTo>
                      <a:pt x="669" y="236"/>
                    </a:lnTo>
                    <a:lnTo>
                      <a:pt x="679" y="263"/>
                    </a:lnTo>
                    <a:lnTo>
                      <a:pt x="669" y="280"/>
                    </a:lnTo>
                    <a:lnTo>
                      <a:pt x="635" y="298"/>
                    </a:lnTo>
                    <a:lnTo>
                      <a:pt x="608" y="325"/>
                    </a:lnTo>
                    <a:lnTo>
                      <a:pt x="598" y="341"/>
                    </a:lnTo>
                    <a:lnTo>
                      <a:pt x="615" y="403"/>
                    </a:lnTo>
                    <a:lnTo>
                      <a:pt x="615" y="430"/>
                    </a:lnTo>
                    <a:lnTo>
                      <a:pt x="608" y="430"/>
                    </a:lnTo>
                    <a:lnTo>
                      <a:pt x="598" y="419"/>
                    </a:lnTo>
                    <a:lnTo>
                      <a:pt x="581" y="403"/>
                    </a:lnTo>
                    <a:lnTo>
                      <a:pt x="581" y="368"/>
                    </a:lnTo>
                    <a:lnTo>
                      <a:pt x="564" y="351"/>
                    </a:lnTo>
                    <a:lnTo>
                      <a:pt x="546" y="359"/>
                    </a:lnTo>
                    <a:lnTo>
                      <a:pt x="546" y="351"/>
                    </a:lnTo>
                    <a:lnTo>
                      <a:pt x="493" y="351"/>
                    </a:lnTo>
                    <a:lnTo>
                      <a:pt x="484" y="359"/>
                    </a:lnTo>
                    <a:lnTo>
                      <a:pt x="493" y="368"/>
                    </a:lnTo>
                    <a:lnTo>
                      <a:pt x="466" y="368"/>
                    </a:lnTo>
                    <a:lnTo>
                      <a:pt x="457" y="359"/>
                    </a:lnTo>
                    <a:lnTo>
                      <a:pt x="432" y="359"/>
                    </a:lnTo>
                    <a:lnTo>
                      <a:pt x="413" y="368"/>
                    </a:lnTo>
                    <a:lnTo>
                      <a:pt x="379" y="395"/>
                    </a:lnTo>
                    <a:lnTo>
                      <a:pt x="379" y="419"/>
                    </a:lnTo>
                    <a:lnTo>
                      <a:pt x="352" y="412"/>
                    </a:lnTo>
                    <a:lnTo>
                      <a:pt x="317" y="359"/>
                    </a:lnTo>
                    <a:lnTo>
                      <a:pt x="308" y="359"/>
                    </a:lnTo>
                    <a:lnTo>
                      <a:pt x="301" y="368"/>
                    </a:lnTo>
                    <a:lnTo>
                      <a:pt x="290" y="368"/>
                    </a:lnTo>
                    <a:lnTo>
                      <a:pt x="274" y="359"/>
                    </a:lnTo>
                    <a:lnTo>
                      <a:pt x="274" y="341"/>
                    </a:lnTo>
                    <a:lnTo>
                      <a:pt x="255" y="325"/>
                    </a:lnTo>
                    <a:lnTo>
                      <a:pt x="184" y="334"/>
                    </a:lnTo>
                    <a:lnTo>
                      <a:pt x="132" y="315"/>
                    </a:lnTo>
                    <a:lnTo>
                      <a:pt x="105" y="315"/>
                    </a:lnTo>
                    <a:lnTo>
                      <a:pt x="96" y="298"/>
                    </a:lnTo>
                    <a:lnTo>
                      <a:pt x="88" y="298"/>
                    </a:lnTo>
                    <a:lnTo>
                      <a:pt x="88" y="290"/>
                    </a:lnTo>
                    <a:lnTo>
                      <a:pt x="52" y="280"/>
                    </a:lnTo>
                    <a:lnTo>
                      <a:pt x="52" y="270"/>
                    </a:lnTo>
                    <a:lnTo>
                      <a:pt x="34" y="254"/>
                    </a:lnTo>
                    <a:lnTo>
                      <a:pt x="34" y="236"/>
                    </a:lnTo>
                    <a:lnTo>
                      <a:pt x="27" y="236"/>
                    </a:lnTo>
                    <a:lnTo>
                      <a:pt x="27" y="227"/>
                    </a:lnTo>
                    <a:lnTo>
                      <a:pt x="34" y="227"/>
                    </a:lnTo>
                    <a:lnTo>
                      <a:pt x="34" y="219"/>
                    </a:lnTo>
                    <a:lnTo>
                      <a:pt x="18" y="219"/>
                    </a:lnTo>
                    <a:lnTo>
                      <a:pt x="27" y="219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3"/>
                    </a:lnTo>
                    <a:lnTo>
                      <a:pt x="8" y="156"/>
                    </a:lnTo>
                    <a:lnTo>
                      <a:pt x="0" y="131"/>
                    </a:lnTo>
                    <a:lnTo>
                      <a:pt x="8" y="69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37" name="Freeform 18"/>
              <p:cNvSpPr>
                <a:spLocks/>
              </p:cNvSpPr>
              <p:nvPr/>
            </p:nvSpPr>
            <p:spPr bwMode="auto">
              <a:xfrm>
                <a:off x="1771650" y="3121025"/>
                <a:ext cx="1279525" cy="717550"/>
              </a:xfrm>
              <a:custGeom>
                <a:avLst/>
                <a:gdLst/>
                <a:ahLst/>
                <a:cxnLst>
                  <a:cxn ang="0">
                    <a:pos x="413" y="0"/>
                  </a:cxn>
                  <a:cxn ang="0">
                    <a:pos x="457" y="34"/>
                  </a:cxn>
                  <a:cxn ang="0">
                    <a:pos x="466" y="51"/>
                  </a:cxn>
                  <a:cxn ang="0">
                    <a:pos x="501" y="60"/>
                  </a:cxn>
                  <a:cxn ang="0">
                    <a:pos x="546" y="60"/>
                  </a:cxn>
                  <a:cxn ang="0">
                    <a:pos x="564" y="78"/>
                  </a:cxn>
                  <a:cxn ang="0">
                    <a:pos x="520" y="95"/>
                  </a:cxn>
                  <a:cxn ang="0">
                    <a:pos x="511" y="156"/>
                  </a:cxn>
                  <a:cxn ang="0">
                    <a:pos x="528" y="112"/>
                  </a:cxn>
                  <a:cxn ang="0">
                    <a:pos x="546" y="78"/>
                  </a:cxn>
                  <a:cxn ang="0">
                    <a:pos x="564" y="122"/>
                  </a:cxn>
                  <a:cxn ang="0">
                    <a:pos x="591" y="131"/>
                  </a:cxn>
                  <a:cxn ang="0">
                    <a:pos x="598" y="156"/>
                  </a:cxn>
                  <a:cxn ang="0">
                    <a:pos x="669" y="122"/>
                  </a:cxn>
                  <a:cxn ang="0">
                    <a:pos x="731" y="95"/>
                  </a:cxn>
                  <a:cxn ang="0">
                    <a:pos x="774" y="51"/>
                  </a:cxn>
                  <a:cxn ang="0">
                    <a:pos x="793" y="78"/>
                  </a:cxn>
                  <a:cxn ang="0">
                    <a:pos x="793" y="105"/>
                  </a:cxn>
                  <a:cxn ang="0">
                    <a:pos x="749" y="156"/>
                  </a:cxn>
                  <a:cxn ang="0">
                    <a:pos x="731" y="156"/>
                  </a:cxn>
                  <a:cxn ang="0">
                    <a:pos x="696" y="210"/>
                  </a:cxn>
                  <a:cxn ang="0">
                    <a:pos x="679" y="236"/>
                  </a:cxn>
                  <a:cxn ang="0">
                    <a:pos x="669" y="192"/>
                  </a:cxn>
                  <a:cxn ang="0">
                    <a:pos x="679" y="263"/>
                  </a:cxn>
                  <a:cxn ang="0">
                    <a:pos x="608" y="325"/>
                  </a:cxn>
                  <a:cxn ang="0">
                    <a:pos x="615" y="430"/>
                  </a:cxn>
                  <a:cxn ang="0">
                    <a:pos x="581" y="403"/>
                  </a:cxn>
                  <a:cxn ang="0">
                    <a:pos x="546" y="359"/>
                  </a:cxn>
                  <a:cxn ang="0">
                    <a:pos x="484" y="359"/>
                  </a:cxn>
                  <a:cxn ang="0">
                    <a:pos x="457" y="359"/>
                  </a:cxn>
                  <a:cxn ang="0">
                    <a:pos x="379" y="395"/>
                  </a:cxn>
                  <a:cxn ang="0">
                    <a:pos x="317" y="359"/>
                  </a:cxn>
                  <a:cxn ang="0">
                    <a:pos x="290" y="368"/>
                  </a:cxn>
                  <a:cxn ang="0">
                    <a:pos x="255" y="325"/>
                  </a:cxn>
                  <a:cxn ang="0">
                    <a:pos x="105" y="315"/>
                  </a:cxn>
                  <a:cxn ang="0">
                    <a:pos x="88" y="290"/>
                  </a:cxn>
                  <a:cxn ang="0">
                    <a:pos x="34" y="254"/>
                  </a:cxn>
                  <a:cxn ang="0">
                    <a:pos x="27" y="227"/>
                  </a:cxn>
                  <a:cxn ang="0">
                    <a:pos x="18" y="219"/>
                  </a:cxn>
                  <a:cxn ang="0">
                    <a:pos x="8" y="192"/>
                  </a:cxn>
                  <a:cxn ang="0">
                    <a:pos x="0" y="131"/>
                  </a:cxn>
                  <a:cxn ang="0">
                    <a:pos x="18" y="25"/>
                  </a:cxn>
                  <a:cxn ang="0">
                    <a:pos x="27" y="7"/>
                  </a:cxn>
                </a:cxnLst>
                <a:rect l="0" t="0" r="r" b="b"/>
                <a:pathLst>
                  <a:path w="801" h="430">
                    <a:moveTo>
                      <a:pt x="27" y="7"/>
                    </a:moveTo>
                    <a:lnTo>
                      <a:pt x="406" y="7"/>
                    </a:lnTo>
                    <a:lnTo>
                      <a:pt x="413" y="0"/>
                    </a:lnTo>
                    <a:lnTo>
                      <a:pt x="423" y="17"/>
                    </a:lnTo>
                    <a:lnTo>
                      <a:pt x="440" y="17"/>
                    </a:lnTo>
                    <a:lnTo>
                      <a:pt x="457" y="34"/>
                    </a:lnTo>
                    <a:lnTo>
                      <a:pt x="484" y="34"/>
                    </a:lnTo>
                    <a:lnTo>
                      <a:pt x="450" y="60"/>
                    </a:lnTo>
                    <a:lnTo>
                      <a:pt x="466" y="51"/>
                    </a:lnTo>
                    <a:lnTo>
                      <a:pt x="476" y="60"/>
                    </a:lnTo>
                    <a:lnTo>
                      <a:pt x="501" y="51"/>
                    </a:lnTo>
                    <a:lnTo>
                      <a:pt x="501" y="60"/>
                    </a:lnTo>
                    <a:lnTo>
                      <a:pt x="511" y="51"/>
                    </a:lnTo>
                    <a:lnTo>
                      <a:pt x="520" y="60"/>
                    </a:lnTo>
                    <a:lnTo>
                      <a:pt x="546" y="60"/>
                    </a:lnTo>
                    <a:lnTo>
                      <a:pt x="555" y="60"/>
                    </a:lnTo>
                    <a:lnTo>
                      <a:pt x="564" y="69"/>
                    </a:lnTo>
                    <a:lnTo>
                      <a:pt x="564" y="78"/>
                    </a:lnTo>
                    <a:lnTo>
                      <a:pt x="520" y="78"/>
                    </a:lnTo>
                    <a:lnTo>
                      <a:pt x="511" y="105"/>
                    </a:lnTo>
                    <a:lnTo>
                      <a:pt x="520" y="95"/>
                    </a:lnTo>
                    <a:lnTo>
                      <a:pt x="511" y="131"/>
                    </a:lnTo>
                    <a:lnTo>
                      <a:pt x="511" y="149"/>
                    </a:lnTo>
                    <a:lnTo>
                      <a:pt x="511" y="156"/>
                    </a:lnTo>
                    <a:lnTo>
                      <a:pt x="520" y="156"/>
                    </a:lnTo>
                    <a:lnTo>
                      <a:pt x="528" y="149"/>
                    </a:lnTo>
                    <a:lnTo>
                      <a:pt x="528" y="112"/>
                    </a:lnTo>
                    <a:lnTo>
                      <a:pt x="537" y="95"/>
                    </a:lnTo>
                    <a:lnTo>
                      <a:pt x="546" y="87"/>
                    </a:lnTo>
                    <a:lnTo>
                      <a:pt x="546" y="78"/>
                    </a:lnTo>
                    <a:lnTo>
                      <a:pt x="571" y="87"/>
                    </a:lnTo>
                    <a:lnTo>
                      <a:pt x="571" y="105"/>
                    </a:lnTo>
                    <a:lnTo>
                      <a:pt x="564" y="122"/>
                    </a:lnTo>
                    <a:lnTo>
                      <a:pt x="581" y="112"/>
                    </a:lnTo>
                    <a:lnTo>
                      <a:pt x="581" y="131"/>
                    </a:lnTo>
                    <a:lnTo>
                      <a:pt x="591" y="131"/>
                    </a:lnTo>
                    <a:lnTo>
                      <a:pt x="571" y="156"/>
                    </a:lnTo>
                    <a:lnTo>
                      <a:pt x="581" y="156"/>
                    </a:lnTo>
                    <a:lnTo>
                      <a:pt x="598" y="156"/>
                    </a:lnTo>
                    <a:lnTo>
                      <a:pt x="635" y="131"/>
                    </a:lnTo>
                    <a:lnTo>
                      <a:pt x="635" y="122"/>
                    </a:lnTo>
                    <a:lnTo>
                      <a:pt x="669" y="122"/>
                    </a:lnTo>
                    <a:lnTo>
                      <a:pt x="669" y="105"/>
                    </a:lnTo>
                    <a:lnTo>
                      <a:pt x="686" y="95"/>
                    </a:lnTo>
                    <a:lnTo>
                      <a:pt x="731" y="95"/>
                    </a:lnTo>
                    <a:lnTo>
                      <a:pt x="749" y="87"/>
                    </a:lnTo>
                    <a:lnTo>
                      <a:pt x="766" y="44"/>
                    </a:lnTo>
                    <a:lnTo>
                      <a:pt x="774" y="51"/>
                    </a:lnTo>
                    <a:lnTo>
                      <a:pt x="784" y="44"/>
                    </a:lnTo>
                    <a:lnTo>
                      <a:pt x="784" y="51"/>
                    </a:lnTo>
                    <a:lnTo>
                      <a:pt x="793" y="78"/>
                    </a:lnTo>
                    <a:lnTo>
                      <a:pt x="801" y="87"/>
                    </a:lnTo>
                    <a:lnTo>
                      <a:pt x="801" y="95"/>
                    </a:lnTo>
                    <a:lnTo>
                      <a:pt x="793" y="105"/>
                    </a:lnTo>
                    <a:lnTo>
                      <a:pt x="774" y="105"/>
                    </a:lnTo>
                    <a:lnTo>
                      <a:pt x="740" y="139"/>
                    </a:lnTo>
                    <a:lnTo>
                      <a:pt x="749" y="156"/>
                    </a:lnTo>
                    <a:lnTo>
                      <a:pt x="757" y="149"/>
                    </a:lnTo>
                    <a:lnTo>
                      <a:pt x="757" y="165"/>
                    </a:lnTo>
                    <a:lnTo>
                      <a:pt x="731" y="156"/>
                    </a:lnTo>
                    <a:lnTo>
                      <a:pt x="713" y="165"/>
                    </a:lnTo>
                    <a:lnTo>
                      <a:pt x="704" y="176"/>
                    </a:lnTo>
                    <a:lnTo>
                      <a:pt x="696" y="210"/>
                    </a:lnTo>
                    <a:lnTo>
                      <a:pt x="686" y="200"/>
                    </a:lnTo>
                    <a:lnTo>
                      <a:pt x="686" y="210"/>
                    </a:lnTo>
                    <a:lnTo>
                      <a:pt x="679" y="236"/>
                    </a:lnTo>
                    <a:lnTo>
                      <a:pt x="679" y="219"/>
                    </a:lnTo>
                    <a:lnTo>
                      <a:pt x="669" y="210"/>
                    </a:lnTo>
                    <a:lnTo>
                      <a:pt x="669" y="192"/>
                    </a:lnTo>
                    <a:lnTo>
                      <a:pt x="660" y="210"/>
                    </a:lnTo>
                    <a:lnTo>
                      <a:pt x="669" y="236"/>
                    </a:lnTo>
                    <a:lnTo>
                      <a:pt x="679" y="263"/>
                    </a:lnTo>
                    <a:lnTo>
                      <a:pt x="669" y="280"/>
                    </a:lnTo>
                    <a:lnTo>
                      <a:pt x="635" y="298"/>
                    </a:lnTo>
                    <a:lnTo>
                      <a:pt x="608" y="325"/>
                    </a:lnTo>
                    <a:lnTo>
                      <a:pt x="598" y="341"/>
                    </a:lnTo>
                    <a:lnTo>
                      <a:pt x="615" y="403"/>
                    </a:lnTo>
                    <a:lnTo>
                      <a:pt x="615" y="430"/>
                    </a:lnTo>
                    <a:lnTo>
                      <a:pt x="608" y="430"/>
                    </a:lnTo>
                    <a:lnTo>
                      <a:pt x="598" y="419"/>
                    </a:lnTo>
                    <a:lnTo>
                      <a:pt x="581" y="403"/>
                    </a:lnTo>
                    <a:lnTo>
                      <a:pt x="581" y="368"/>
                    </a:lnTo>
                    <a:lnTo>
                      <a:pt x="564" y="351"/>
                    </a:lnTo>
                    <a:lnTo>
                      <a:pt x="546" y="359"/>
                    </a:lnTo>
                    <a:lnTo>
                      <a:pt x="546" y="351"/>
                    </a:lnTo>
                    <a:lnTo>
                      <a:pt x="493" y="351"/>
                    </a:lnTo>
                    <a:lnTo>
                      <a:pt x="484" y="359"/>
                    </a:lnTo>
                    <a:lnTo>
                      <a:pt x="493" y="368"/>
                    </a:lnTo>
                    <a:lnTo>
                      <a:pt x="466" y="368"/>
                    </a:lnTo>
                    <a:lnTo>
                      <a:pt x="457" y="359"/>
                    </a:lnTo>
                    <a:lnTo>
                      <a:pt x="432" y="359"/>
                    </a:lnTo>
                    <a:lnTo>
                      <a:pt x="413" y="368"/>
                    </a:lnTo>
                    <a:lnTo>
                      <a:pt x="379" y="395"/>
                    </a:lnTo>
                    <a:lnTo>
                      <a:pt x="379" y="419"/>
                    </a:lnTo>
                    <a:lnTo>
                      <a:pt x="352" y="412"/>
                    </a:lnTo>
                    <a:lnTo>
                      <a:pt x="317" y="359"/>
                    </a:lnTo>
                    <a:lnTo>
                      <a:pt x="308" y="359"/>
                    </a:lnTo>
                    <a:lnTo>
                      <a:pt x="301" y="368"/>
                    </a:lnTo>
                    <a:lnTo>
                      <a:pt x="290" y="368"/>
                    </a:lnTo>
                    <a:lnTo>
                      <a:pt x="274" y="359"/>
                    </a:lnTo>
                    <a:lnTo>
                      <a:pt x="274" y="341"/>
                    </a:lnTo>
                    <a:lnTo>
                      <a:pt x="255" y="325"/>
                    </a:lnTo>
                    <a:lnTo>
                      <a:pt x="184" y="334"/>
                    </a:lnTo>
                    <a:lnTo>
                      <a:pt x="132" y="315"/>
                    </a:lnTo>
                    <a:lnTo>
                      <a:pt x="105" y="315"/>
                    </a:lnTo>
                    <a:lnTo>
                      <a:pt x="96" y="298"/>
                    </a:lnTo>
                    <a:lnTo>
                      <a:pt x="88" y="298"/>
                    </a:lnTo>
                    <a:lnTo>
                      <a:pt x="88" y="290"/>
                    </a:lnTo>
                    <a:lnTo>
                      <a:pt x="52" y="280"/>
                    </a:lnTo>
                    <a:lnTo>
                      <a:pt x="52" y="270"/>
                    </a:lnTo>
                    <a:lnTo>
                      <a:pt x="34" y="254"/>
                    </a:lnTo>
                    <a:lnTo>
                      <a:pt x="34" y="236"/>
                    </a:lnTo>
                    <a:lnTo>
                      <a:pt x="27" y="236"/>
                    </a:lnTo>
                    <a:lnTo>
                      <a:pt x="27" y="227"/>
                    </a:lnTo>
                    <a:lnTo>
                      <a:pt x="34" y="227"/>
                    </a:lnTo>
                    <a:lnTo>
                      <a:pt x="34" y="219"/>
                    </a:lnTo>
                    <a:lnTo>
                      <a:pt x="18" y="219"/>
                    </a:lnTo>
                    <a:lnTo>
                      <a:pt x="27" y="219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3"/>
                    </a:lnTo>
                    <a:lnTo>
                      <a:pt x="8" y="156"/>
                    </a:lnTo>
                    <a:lnTo>
                      <a:pt x="0" y="131"/>
                    </a:lnTo>
                    <a:lnTo>
                      <a:pt x="8" y="69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27" y="7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38" name="Freeform 19"/>
              <p:cNvSpPr>
                <a:spLocks/>
              </p:cNvSpPr>
              <p:nvPr/>
            </p:nvSpPr>
            <p:spPr bwMode="auto">
              <a:xfrm>
                <a:off x="815975" y="2039938"/>
                <a:ext cx="825500" cy="898525"/>
              </a:xfrm>
              <a:custGeom>
                <a:avLst/>
                <a:gdLst/>
                <a:ahLst/>
                <a:cxnLst>
                  <a:cxn ang="0">
                    <a:pos x="519" y="493"/>
                  </a:cxn>
                  <a:cxn ang="0">
                    <a:pos x="468" y="422"/>
                  </a:cxn>
                  <a:cxn ang="0">
                    <a:pos x="448" y="397"/>
                  </a:cxn>
                  <a:cxn ang="0">
                    <a:pos x="422" y="415"/>
                  </a:cxn>
                  <a:cxn ang="0">
                    <a:pos x="397" y="378"/>
                  </a:cxn>
                  <a:cxn ang="0">
                    <a:pos x="370" y="378"/>
                  </a:cxn>
                  <a:cxn ang="0">
                    <a:pos x="343" y="54"/>
                  </a:cxn>
                  <a:cxn ang="0">
                    <a:pos x="299" y="54"/>
                  </a:cxn>
                  <a:cxn ang="0">
                    <a:pos x="256" y="36"/>
                  </a:cxn>
                  <a:cxn ang="0">
                    <a:pos x="212" y="19"/>
                  </a:cxn>
                  <a:cxn ang="0">
                    <a:pos x="175" y="10"/>
                  </a:cxn>
                  <a:cxn ang="0">
                    <a:pos x="141" y="19"/>
                  </a:cxn>
                  <a:cxn ang="0">
                    <a:pos x="97" y="45"/>
                  </a:cxn>
                  <a:cxn ang="0">
                    <a:pos x="70" y="63"/>
                  </a:cxn>
                  <a:cxn ang="0">
                    <a:pos x="27" y="107"/>
                  </a:cxn>
                  <a:cxn ang="0">
                    <a:pos x="53" y="150"/>
                  </a:cxn>
                  <a:cxn ang="0">
                    <a:pos x="80" y="195"/>
                  </a:cxn>
                  <a:cxn ang="0">
                    <a:pos x="53" y="203"/>
                  </a:cxn>
                  <a:cxn ang="0">
                    <a:pos x="43" y="185"/>
                  </a:cxn>
                  <a:cxn ang="0">
                    <a:pos x="0" y="219"/>
                  </a:cxn>
                  <a:cxn ang="0">
                    <a:pos x="18" y="239"/>
                  </a:cxn>
                  <a:cxn ang="0">
                    <a:pos x="36" y="256"/>
                  </a:cxn>
                  <a:cxn ang="0">
                    <a:pos x="70" y="256"/>
                  </a:cxn>
                  <a:cxn ang="0">
                    <a:pos x="87" y="256"/>
                  </a:cxn>
                  <a:cxn ang="0">
                    <a:pos x="87" y="290"/>
                  </a:cxn>
                  <a:cxn ang="0">
                    <a:pos x="63" y="299"/>
                  </a:cxn>
                  <a:cxn ang="0">
                    <a:pos x="43" y="299"/>
                  </a:cxn>
                  <a:cxn ang="0">
                    <a:pos x="53" y="397"/>
                  </a:cxn>
                  <a:cxn ang="0">
                    <a:pos x="80" y="388"/>
                  </a:cxn>
                  <a:cxn ang="0">
                    <a:pos x="80" y="415"/>
                  </a:cxn>
                  <a:cxn ang="0">
                    <a:pos x="114" y="422"/>
                  </a:cxn>
                  <a:cxn ang="0">
                    <a:pos x="123" y="422"/>
                  </a:cxn>
                  <a:cxn ang="0">
                    <a:pos x="141" y="441"/>
                  </a:cxn>
                  <a:cxn ang="0">
                    <a:pos x="97" y="493"/>
                  </a:cxn>
                  <a:cxn ang="0">
                    <a:pos x="63" y="512"/>
                  </a:cxn>
                  <a:cxn ang="0">
                    <a:pos x="43" y="537"/>
                  </a:cxn>
                  <a:cxn ang="0">
                    <a:pos x="123" y="493"/>
                  </a:cxn>
                  <a:cxn ang="0">
                    <a:pos x="150" y="466"/>
                  </a:cxn>
                  <a:cxn ang="0">
                    <a:pos x="202" y="422"/>
                  </a:cxn>
                  <a:cxn ang="0">
                    <a:pos x="194" y="404"/>
                  </a:cxn>
                  <a:cxn ang="0">
                    <a:pos x="212" y="370"/>
                  </a:cxn>
                  <a:cxn ang="0">
                    <a:pos x="246" y="353"/>
                  </a:cxn>
                  <a:cxn ang="0">
                    <a:pos x="228" y="370"/>
                  </a:cxn>
                  <a:cxn ang="0">
                    <a:pos x="228" y="404"/>
                  </a:cxn>
                  <a:cxn ang="0">
                    <a:pos x="228" y="415"/>
                  </a:cxn>
                  <a:cxn ang="0">
                    <a:pos x="263" y="397"/>
                  </a:cxn>
                  <a:cxn ang="0">
                    <a:pos x="263" y="361"/>
                  </a:cxn>
                  <a:cxn ang="0">
                    <a:pos x="326" y="388"/>
                  </a:cxn>
                  <a:cxn ang="0">
                    <a:pos x="377" y="397"/>
                  </a:cxn>
                  <a:cxn ang="0">
                    <a:pos x="388" y="404"/>
                  </a:cxn>
                  <a:cxn ang="0">
                    <a:pos x="459" y="493"/>
                  </a:cxn>
                  <a:cxn ang="0">
                    <a:pos x="441" y="441"/>
                  </a:cxn>
                  <a:cxn ang="0">
                    <a:pos x="448" y="422"/>
                  </a:cxn>
                  <a:cxn ang="0">
                    <a:pos x="468" y="459"/>
                  </a:cxn>
                  <a:cxn ang="0">
                    <a:pos x="468" y="466"/>
                  </a:cxn>
                  <a:cxn ang="0">
                    <a:pos x="468" y="493"/>
                  </a:cxn>
                  <a:cxn ang="0">
                    <a:pos x="475" y="502"/>
                  </a:cxn>
                  <a:cxn ang="0">
                    <a:pos x="493" y="512"/>
                  </a:cxn>
                  <a:cxn ang="0">
                    <a:pos x="493" y="493"/>
                  </a:cxn>
                  <a:cxn ang="0">
                    <a:pos x="502" y="519"/>
                  </a:cxn>
                  <a:cxn ang="0">
                    <a:pos x="519" y="519"/>
                  </a:cxn>
                </a:cxnLst>
                <a:rect l="0" t="0" r="r" b="b"/>
                <a:pathLst>
                  <a:path w="519" h="537">
                    <a:moveTo>
                      <a:pt x="519" y="519"/>
                    </a:moveTo>
                    <a:lnTo>
                      <a:pt x="519" y="493"/>
                    </a:lnTo>
                    <a:lnTo>
                      <a:pt x="493" y="475"/>
                    </a:lnTo>
                    <a:lnTo>
                      <a:pt x="468" y="422"/>
                    </a:lnTo>
                    <a:lnTo>
                      <a:pt x="459" y="422"/>
                    </a:lnTo>
                    <a:lnTo>
                      <a:pt x="448" y="397"/>
                    </a:lnTo>
                    <a:lnTo>
                      <a:pt x="431" y="404"/>
                    </a:lnTo>
                    <a:lnTo>
                      <a:pt x="422" y="415"/>
                    </a:lnTo>
                    <a:lnTo>
                      <a:pt x="397" y="388"/>
                    </a:lnTo>
                    <a:lnTo>
                      <a:pt x="397" y="378"/>
                    </a:lnTo>
                    <a:lnTo>
                      <a:pt x="370" y="388"/>
                    </a:lnTo>
                    <a:lnTo>
                      <a:pt x="370" y="378"/>
                    </a:lnTo>
                    <a:lnTo>
                      <a:pt x="370" y="70"/>
                    </a:lnTo>
                    <a:lnTo>
                      <a:pt x="343" y="54"/>
                    </a:lnTo>
                    <a:lnTo>
                      <a:pt x="317" y="63"/>
                    </a:lnTo>
                    <a:lnTo>
                      <a:pt x="299" y="54"/>
                    </a:lnTo>
                    <a:lnTo>
                      <a:pt x="283" y="54"/>
                    </a:lnTo>
                    <a:lnTo>
                      <a:pt x="256" y="36"/>
                    </a:lnTo>
                    <a:lnTo>
                      <a:pt x="219" y="36"/>
                    </a:lnTo>
                    <a:lnTo>
                      <a:pt x="212" y="19"/>
                    </a:lnTo>
                    <a:lnTo>
                      <a:pt x="185" y="19"/>
                    </a:lnTo>
                    <a:lnTo>
                      <a:pt x="175" y="10"/>
                    </a:lnTo>
                    <a:lnTo>
                      <a:pt x="158" y="0"/>
                    </a:lnTo>
                    <a:lnTo>
                      <a:pt x="141" y="19"/>
                    </a:lnTo>
                    <a:lnTo>
                      <a:pt x="123" y="27"/>
                    </a:lnTo>
                    <a:lnTo>
                      <a:pt x="97" y="45"/>
                    </a:lnTo>
                    <a:lnTo>
                      <a:pt x="87" y="45"/>
                    </a:lnTo>
                    <a:lnTo>
                      <a:pt x="70" y="63"/>
                    </a:lnTo>
                    <a:lnTo>
                      <a:pt x="63" y="97"/>
                    </a:lnTo>
                    <a:lnTo>
                      <a:pt x="27" y="107"/>
                    </a:lnTo>
                    <a:lnTo>
                      <a:pt x="18" y="124"/>
                    </a:lnTo>
                    <a:lnTo>
                      <a:pt x="53" y="150"/>
                    </a:lnTo>
                    <a:lnTo>
                      <a:pt x="63" y="168"/>
                    </a:lnTo>
                    <a:lnTo>
                      <a:pt x="80" y="195"/>
                    </a:lnTo>
                    <a:lnTo>
                      <a:pt x="80" y="203"/>
                    </a:lnTo>
                    <a:lnTo>
                      <a:pt x="53" y="203"/>
                    </a:lnTo>
                    <a:lnTo>
                      <a:pt x="53" y="185"/>
                    </a:lnTo>
                    <a:lnTo>
                      <a:pt x="43" y="185"/>
                    </a:lnTo>
                    <a:lnTo>
                      <a:pt x="9" y="203"/>
                    </a:lnTo>
                    <a:lnTo>
                      <a:pt x="0" y="219"/>
                    </a:lnTo>
                    <a:lnTo>
                      <a:pt x="18" y="230"/>
                    </a:lnTo>
                    <a:lnTo>
                      <a:pt x="18" y="239"/>
                    </a:lnTo>
                    <a:lnTo>
                      <a:pt x="18" y="246"/>
                    </a:lnTo>
                    <a:lnTo>
                      <a:pt x="36" y="256"/>
                    </a:lnTo>
                    <a:lnTo>
                      <a:pt x="53" y="256"/>
                    </a:lnTo>
                    <a:lnTo>
                      <a:pt x="70" y="256"/>
                    </a:lnTo>
                    <a:lnTo>
                      <a:pt x="87" y="246"/>
                    </a:lnTo>
                    <a:lnTo>
                      <a:pt x="87" y="256"/>
                    </a:lnTo>
                    <a:lnTo>
                      <a:pt x="97" y="273"/>
                    </a:lnTo>
                    <a:lnTo>
                      <a:pt x="87" y="290"/>
                    </a:lnTo>
                    <a:lnTo>
                      <a:pt x="70" y="290"/>
                    </a:lnTo>
                    <a:lnTo>
                      <a:pt x="63" y="299"/>
                    </a:lnTo>
                    <a:lnTo>
                      <a:pt x="53" y="299"/>
                    </a:lnTo>
                    <a:lnTo>
                      <a:pt x="43" y="299"/>
                    </a:lnTo>
                    <a:lnTo>
                      <a:pt x="27" y="344"/>
                    </a:lnTo>
                    <a:lnTo>
                      <a:pt x="53" y="397"/>
                    </a:lnTo>
                    <a:lnTo>
                      <a:pt x="63" y="397"/>
                    </a:lnTo>
                    <a:lnTo>
                      <a:pt x="80" y="388"/>
                    </a:lnTo>
                    <a:lnTo>
                      <a:pt x="80" y="404"/>
                    </a:lnTo>
                    <a:lnTo>
                      <a:pt x="80" y="415"/>
                    </a:lnTo>
                    <a:lnTo>
                      <a:pt x="87" y="422"/>
                    </a:lnTo>
                    <a:lnTo>
                      <a:pt x="114" y="422"/>
                    </a:lnTo>
                    <a:lnTo>
                      <a:pt x="123" y="432"/>
                    </a:lnTo>
                    <a:lnTo>
                      <a:pt x="123" y="422"/>
                    </a:lnTo>
                    <a:lnTo>
                      <a:pt x="141" y="422"/>
                    </a:lnTo>
                    <a:lnTo>
                      <a:pt x="141" y="441"/>
                    </a:lnTo>
                    <a:lnTo>
                      <a:pt x="141" y="459"/>
                    </a:lnTo>
                    <a:lnTo>
                      <a:pt x="97" y="493"/>
                    </a:lnTo>
                    <a:lnTo>
                      <a:pt x="70" y="502"/>
                    </a:lnTo>
                    <a:lnTo>
                      <a:pt x="63" y="512"/>
                    </a:lnTo>
                    <a:lnTo>
                      <a:pt x="36" y="529"/>
                    </a:lnTo>
                    <a:lnTo>
                      <a:pt x="43" y="537"/>
                    </a:lnTo>
                    <a:lnTo>
                      <a:pt x="87" y="512"/>
                    </a:lnTo>
                    <a:lnTo>
                      <a:pt x="123" y="493"/>
                    </a:lnTo>
                    <a:lnTo>
                      <a:pt x="132" y="485"/>
                    </a:lnTo>
                    <a:lnTo>
                      <a:pt x="150" y="466"/>
                    </a:lnTo>
                    <a:lnTo>
                      <a:pt x="194" y="432"/>
                    </a:lnTo>
                    <a:lnTo>
                      <a:pt x="202" y="422"/>
                    </a:lnTo>
                    <a:lnTo>
                      <a:pt x="185" y="415"/>
                    </a:lnTo>
                    <a:lnTo>
                      <a:pt x="194" y="404"/>
                    </a:lnTo>
                    <a:lnTo>
                      <a:pt x="212" y="388"/>
                    </a:lnTo>
                    <a:lnTo>
                      <a:pt x="212" y="370"/>
                    </a:lnTo>
                    <a:lnTo>
                      <a:pt x="238" y="353"/>
                    </a:lnTo>
                    <a:lnTo>
                      <a:pt x="246" y="353"/>
                    </a:lnTo>
                    <a:lnTo>
                      <a:pt x="238" y="361"/>
                    </a:lnTo>
                    <a:lnTo>
                      <a:pt x="228" y="370"/>
                    </a:lnTo>
                    <a:lnTo>
                      <a:pt x="219" y="397"/>
                    </a:lnTo>
                    <a:lnTo>
                      <a:pt x="228" y="404"/>
                    </a:lnTo>
                    <a:lnTo>
                      <a:pt x="219" y="415"/>
                    </a:lnTo>
                    <a:lnTo>
                      <a:pt x="228" y="415"/>
                    </a:lnTo>
                    <a:lnTo>
                      <a:pt x="256" y="397"/>
                    </a:lnTo>
                    <a:lnTo>
                      <a:pt x="263" y="397"/>
                    </a:lnTo>
                    <a:lnTo>
                      <a:pt x="273" y="378"/>
                    </a:lnTo>
                    <a:lnTo>
                      <a:pt x="263" y="361"/>
                    </a:lnTo>
                    <a:lnTo>
                      <a:pt x="290" y="370"/>
                    </a:lnTo>
                    <a:lnTo>
                      <a:pt x="326" y="388"/>
                    </a:lnTo>
                    <a:lnTo>
                      <a:pt x="351" y="388"/>
                    </a:lnTo>
                    <a:lnTo>
                      <a:pt x="377" y="397"/>
                    </a:lnTo>
                    <a:lnTo>
                      <a:pt x="388" y="397"/>
                    </a:lnTo>
                    <a:lnTo>
                      <a:pt x="388" y="404"/>
                    </a:lnTo>
                    <a:lnTo>
                      <a:pt x="431" y="441"/>
                    </a:lnTo>
                    <a:lnTo>
                      <a:pt x="459" y="493"/>
                    </a:lnTo>
                    <a:lnTo>
                      <a:pt x="448" y="449"/>
                    </a:lnTo>
                    <a:lnTo>
                      <a:pt x="441" y="441"/>
                    </a:lnTo>
                    <a:lnTo>
                      <a:pt x="448" y="441"/>
                    </a:lnTo>
                    <a:lnTo>
                      <a:pt x="448" y="422"/>
                    </a:lnTo>
                    <a:lnTo>
                      <a:pt x="459" y="466"/>
                    </a:lnTo>
                    <a:lnTo>
                      <a:pt x="468" y="459"/>
                    </a:lnTo>
                    <a:lnTo>
                      <a:pt x="485" y="475"/>
                    </a:lnTo>
                    <a:lnTo>
                      <a:pt x="468" y="466"/>
                    </a:lnTo>
                    <a:lnTo>
                      <a:pt x="468" y="475"/>
                    </a:lnTo>
                    <a:lnTo>
                      <a:pt x="468" y="493"/>
                    </a:lnTo>
                    <a:lnTo>
                      <a:pt x="475" y="485"/>
                    </a:lnTo>
                    <a:lnTo>
                      <a:pt x="475" y="502"/>
                    </a:lnTo>
                    <a:lnTo>
                      <a:pt x="493" y="529"/>
                    </a:lnTo>
                    <a:lnTo>
                      <a:pt x="493" y="512"/>
                    </a:lnTo>
                    <a:lnTo>
                      <a:pt x="485" y="493"/>
                    </a:lnTo>
                    <a:lnTo>
                      <a:pt x="493" y="493"/>
                    </a:lnTo>
                    <a:lnTo>
                      <a:pt x="493" y="502"/>
                    </a:lnTo>
                    <a:lnTo>
                      <a:pt x="502" y="519"/>
                    </a:lnTo>
                    <a:lnTo>
                      <a:pt x="512" y="529"/>
                    </a:lnTo>
                    <a:lnTo>
                      <a:pt x="519" y="51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39" name="Freeform 20"/>
              <p:cNvSpPr>
                <a:spLocks/>
              </p:cNvSpPr>
              <p:nvPr/>
            </p:nvSpPr>
            <p:spPr bwMode="auto">
              <a:xfrm>
                <a:off x="815975" y="2039938"/>
                <a:ext cx="825500" cy="898525"/>
              </a:xfrm>
              <a:custGeom>
                <a:avLst/>
                <a:gdLst/>
                <a:ahLst/>
                <a:cxnLst>
                  <a:cxn ang="0">
                    <a:pos x="519" y="493"/>
                  </a:cxn>
                  <a:cxn ang="0">
                    <a:pos x="468" y="422"/>
                  </a:cxn>
                  <a:cxn ang="0">
                    <a:pos x="448" y="397"/>
                  </a:cxn>
                  <a:cxn ang="0">
                    <a:pos x="422" y="415"/>
                  </a:cxn>
                  <a:cxn ang="0">
                    <a:pos x="397" y="378"/>
                  </a:cxn>
                  <a:cxn ang="0">
                    <a:pos x="370" y="378"/>
                  </a:cxn>
                  <a:cxn ang="0">
                    <a:pos x="343" y="54"/>
                  </a:cxn>
                  <a:cxn ang="0">
                    <a:pos x="299" y="54"/>
                  </a:cxn>
                  <a:cxn ang="0">
                    <a:pos x="256" y="36"/>
                  </a:cxn>
                  <a:cxn ang="0">
                    <a:pos x="212" y="19"/>
                  </a:cxn>
                  <a:cxn ang="0">
                    <a:pos x="175" y="10"/>
                  </a:cxn>
                  <a:cxn ang="0">
                    <a:pos x="141" y="19"/>
                  </a:cxn>
                  <a:cxn ang="0">
                    <a:pos x="97" y="45"/>
                  </a:cxn>
                  <a:cxn ang="0">
                    <a:pos x="70" y="63"/>
                  </a:cxn>
                  <a:cxn ang="0">
                    <a:pos x="27" y="107"/>
                  </a:cxn>
                  <a:cxn ang="0">
                    <a:pos x="53" y="150"/>
                  </a:cxn>
                  <a:cxn ang="0">
                    <a:pos x="80" y="195"/>
                  </a:cxn>
                  <a:cxn ang="0">
                    <a:pos x="53" y="203"/>
                  </a:cxn>
                  <a:cxn ang="0">
                    <a:pos x="43" y="185"/>
                  </a:cxn>
                  <a:cxn ang="0">
                    <a:pos x="0" y="219"/>
                  </a:cxn>
                  <a:cxn ang="0">
                    <a:pos x="18" y="239"/>
                  </a:cxn>
                  <a:cxn ang="0">
                    <a:pos x="36" y="256"/>
                  </a:cxn>
                  <a:cxn ang="0">
                    <a:pos x="70" y="256"/>
                  </a:cxn>
                  <a:cxn ang="0">
                    <a:pos x="87" y="256"/>
                  </a:cxn>
                  <a:cxn ang="0">
                    <a:pos x="87" y="290"/>
                  </a:cxn>
                  <a:cxn ang="0">
                    <a:pos x="63" y="299"/>
                  </a:cxn>
                  <a:cxn ang="0">
                    <a:pos x="43" y="299"/>
                  </a:cxn>
                  <a:cxn ang="0">
                    <a:pos x="53" y="397"/>
                  </a:cxn>
                  <a:cxn ang="0">
                    <a:pos x="80" y="388"/>
                  </a:cxn>
                  <a:cxn ang="0">
                    <a:pos x="80" y="415"/>
                  </a:cxn>
                  <a:cxn ang="0">
                    <a:pos x="114" y="422"/>
                  </a:cxn>
                  <a:cxn ang="0">
                    <a:pos x="123" y="422"/>
                  </a:cxn>
                  <a:cxn ang="0">
                    <a:pos x="141" y="441"/>
                  </a:cxn>
                  <a:cxn ang="0">
                    <a:pos x="97" y="493"/>
                  </a:cxn>
                  <a:cxn ang="0">
                    <a:pos x="63" y="512"/>
                  </a:cxn>
                  <a:cxn ang="0">
                    <a:pos x="43" y="537"/>
                  </a:cxn>
                  <a:cxn ang="0">
                    <a:pos x="123" y="493"/>
                  </a:cxn>
                  <a:cxn ang="0">
                    <a:pos x="150" y="466"/>
                  </a:cxn>
                  <a:cxn ang="0">
                    <a:pos x="202" y="422"/>
                  </a:cxn>
                  <a:cxn ang="0">
                    <a:pos x="194" y="404"/>
                  </a:cxn>
                  <a:cxn ang="0">
                    <a:pos x="212" y="370"/>
                  </a:cxn>
                  <a:cxn ang="0">
                    <a:pos x="246" y="353"/>
                  </a:cxn>
                  <a:cxn ang="0">
                    <a:pos x="228" y="370"/>
                  </a:cxn>
                  <a:cxn ang="0">
                    <a:pos x="228" y="404"/>
                  </a:cxn>
                  <a:cxn ang="0">
                    <a:pos x="228" y="415"/>
                  </a:cxn>
                  <a:cxn ang="0">
                    <a:pos x="263" y="397"/>
                  </a:cxn>
                  <a:cxn ang="0">
                    <a:pos x="263" y="361"/>
                  </a:cxn>
                  <a:cxn ang="0">
                    <a:pos x="326" y="388"/>
                  </a:cxn>
                  <a:cxn ang="0">
                    <a:pos x="377" y="397"/>
                  </a:cxn>
                  <a:cxn ang="0">
                    <a:pos x="388" y="404"/>
                  </a:cxn>
                  <a:cxn ang="0">
                    <a:pos x="459" y="493"/>
                  </a:cxn>
                  <a:cxn ang="0">
                    <a:pos x="441" y="441"/>
                  </a:cxn>
                  <a:cxn ang="0">
                    <a:pos x="448" y="422"/>
                  </a:cxn>
                  <a:cxn ang="0">
                    <a:pos x="468" y="459"/>
                  </a:cxn>
                  <a:cxn ang="0">
                    <a:pos x="468" y="466"/>
                  </a:cxn>
                  <a:cxn ang="0">
                    <a:pos x="468" y="493"/>
                  </a:cxn>
                  <a:cxn ang="0">
                    <a:pos x="475" y="502"/>
                  </a:cxn>
                  <a:cxn ang="0">
                    <a:pos x="493" y="512"/>
                  </a:cxn>
                  <a:cxn ang="0">
                    <a:pos x="493" y="493"/>
                  </a:cxn>
                  <a:cxn ang="0">
                    <a:pos x="502" y="519"/>
                  </a:cxn>
                  <a:cxn ang="0">
                    <a:pos x="519" y="519"/>
                  </a:cxn>
                </a:cxnLst>
                <a:rect l="0" t="0" r="r" b="b"/>
                <a:pathLst>
                  <a:path w="519" h="537">
                    <a:moveTo>
                      <a:pt x="519" y="519"/>
                    </a:moveTo>
                    <a:lnTo>
                      <a:pt x="519" y="493"/>
                    </a:lnTo>
                    <a:lnTo>
                      <a:pt x="493" y="475"/>
                    </a:lnTo>
                    <a:lnTo>
                      <a:pt x="468" y="422"/>
                    </a:lnTo>
                    <a:lnTo>
                      <a:pt x="459" y="422"/>
                    </a:lnTo>
                    <a:lnTo>
                      <a:pt x="448" y="397"/>
                    </a:lnTo>
                    <a:lnTo>
                      <a:pt x="431" y="404"/>
                    </a:lnTo>
                    <a:lnTo>
                      <a:pt x="422" y="415"/>
                    </a:lnTo>
                    <a:lnTo>
                      <a:pt x="397" y="388"/>
                    </a:lnTo>
                    <a:lnTo>
                      <a:pt x="397" y="378"/>
                    </a:lnTo>
                    <a:lnTo>
                      <a:pt x="370" y="388"/>
                    </a:lnTo>
                    <a:lnTo>
                      <a:pt x="370" y="378"/>
                    </a:lnTo>
                    <a:lnTo>
                      <a:pt x="370" y="70"/>
                    </a:lnTo>
                    <a:lnTo>
                      <a:pt x="343" y="54"/>
                    </a:lnTo>
                    <a:lnTo>
                      <a:pt x="317" y="63"/>
                    </a:lnTo>
                    <a:lnTo>
                      <a:pt x="299" y="54"/>
                    </a:lnTo>
                    <a:lnTo>
                      <a:pt x="283" y="54"/>
                    </a:lnTo>
                    <a:lnTo>
                      <a:pt x="256" y="36"/>
                    </a:lnTo>
                    <a:lnTo>
                      <a:pt x="219" y="36"/>
                    </a:lnTo>
                    <a:lnTo>
                      <a:pt x="212" y="19"/>
                    </a:lnTo>
                    <a:lnTo>
                      <a:pt x="185" y="19"/>
                    </a:lnTo>
                    <a:lnTo>
                      <a:pt x="175" y="10"/>
                    </a:lnTo>
                    <a:lnTo>
                      <a:pt x="158" y="0"/>
                    </a:lnTo>
                    <a:lnTo>
                      <a:pt x="141" y="19"/>
                    </a:lnTo>
                    <a:lnTo>
                      <a:pt x="123" y="27"/>
                    </a:lnTo>
                    <a:lnTo>
                      <a:pt x="97" y="45"/>
                    </a:lnTo>
                    <a:lnTo>
                      <a:pt x="87" y="45"/>
                    </a:lnTo>
                    <a:lnTo>
                      <a:pt x="70" y="63"/>
                    </a:lnTo>
                    <a:lnTo>
                      <a:pt x="63" y="97"/>
                    </a:lnTo>
                    <a:lnTo>
                      <a:pt x="27" y="107"/>
                    </a:lnTo>
                    <a:lnTo>
                      <a:pt x="18" y="124"/>
                    </a:lnTo>
                    <a:lnTo>
                      <a:pt x="53" y="150"/>
                    </a:lnTo>
                    <a:lnTo>
                      <a:pt x="63" y="168"/>
                    </a:lnTo>
                    <a:lnTo>
                      <a:pt x="80" y="195"/>
                    </a:lnTo>
                    <a:lnTo>
                      <a:pt x="80" y="203"/>
                    </a:lnTo>
                    <a:lnTo>
                      <a:pt x="53" y="203"/>
                    </a:lnTo>
                    <a:lnTo>
                      <a:pt x="53" y="185"/>
                    </a:lnTo>
                    <a:lnTo>
                      <a:pt x="43" y="185"/>
                    </a:lnTo>
                    <a:lnTo>
                      <a:pt x="9" y="203"/>
                    </a:lnTo>
                    <a:lnTo>
                      <a:pt x="0" y="219"/>
                    </a:lnTo>
                    <a:lnTo>
                      <a:pt x="18" y="230"/>
                    </a:lnTo>
                    <a:lnTo>
                      <a:pt x="18" y="239"/>
                    </a:lnTo>
                    <a:lnTo>
                      <a:pt x="18" y="246"/>
                    </a:lnTo>
                    <a:lnTo>
                      <a:pt x="36" y="256"/>
                    </a:lnTo>
                    <a:lnTo>
                      <a:pt x="53" y="256"/>
                    </a:lnTo>
                    <a:lnTo>
                      <a:pt x="70" y="256"/>
                    </a:lnTo>
                    <a:lnTo>
                      <a:pt x="87" y="246"/>
                    </a:lnTo>
                    <a:lnTo>
                      <a:pt x="87" y="256"/>
                    </a:lnTo>
                    <a:lnTo>
                      <a:pt x="97" y="273"/>
                    </a:lnTo>
                    <a:lnTo>
                      <a:pt x="87" y="290"/>
                    </a:lnTo>
                    <a:lnTo>
                      <a:pt x="70" y="290"/>
                    </a:lnTo>
                    <a:lnTo>
                      <a:pt x="63" y="299"/>
                    </a:lnTo>
                    <a:lnTo>
                      <a:pt x="53" y="299"/>
                    </a:lnTo>
                    <a:lnTo>
                      <a:pt x="43" y="299"/>
                    </a:lnTo>
                    <a:lnTo>
                      <a:pt x="27" y="344"/>
                    </a:lnTo>
                    <a:lnTo>
                      <a:pt x="53" y="397"/>
                    </a:lnTo>
                    <a:lnTo>
                      <a:pt x="63" y="397"/>
                    </a:lnTo>
                    <a:lnTo>
                      <a:pt x="80" y="388"/>
                    </a:lnTo>
                    <a:lnTo>
                      <a:pt x="80" y="404"/>
                    </a:lnTo>
                    <a:lnTo>
                      <a:pt x="80" y="415"/>
                    </a:lnTo>
                    <a:lnTo>
                      <a:pt x="87" y="422"/>
                    </a:lnTo>
                    <a:lnTo>
                      <a:pt x="114" y="422"/>
                    </a:lnTo>
                    <a:lnTo>
                      <a:pt x="123" y="432"/>
                    </a:lnTo>
                    <a:lnTo>
                      <a:pt x="123" y="422"/>
                    </a:lnTo>
                    <a:lnTo>
                      <a:pt x="141" y="422"/>
                    </a:lnTo>
                    <a:lnTo>
                      <a:pt x="141" y="441"/>
                    </a:lnTo>
                    <a:lnTo>
                      <a:pt x="141" y="459"/>
                    </a:lnTo>
                    <a:lnTo>
                      <a:pt x="97" y="493"/>
                    </a:lnTo>
                    <a:lnTo>
                      <a:pt x="70" y="502"/>
                    </a:lnTo>
                    <a:lnTo>
                      <a:pt x="63" y="512"/>
                    </a:lnTo>
                    <a:lnTo>
                      <a:pt x="36" y="529"/>
                    </a:lnTo>
                    <a:lnTo>
                      <a:pt x="43" y="537"/>
                    </a:lnTo>
                    <a:lnTo>
                      <a:pt x="87" y="512"/>
                    </a:lnTo>
                    <a:lnTo>
                      <a:pt x="123" y="493"/>
                    </a:lnTo>
                    <a:lnTo>
                      <a:pt x="132" y="485"/>
                    </a:lnTo>
                    <a:lnTo>
                      <a:pt x="150" y="466"/>
                    </a:lnTo>
                    <a:lnTo>
                      <a:pt x="194" y="432"/>
                    </a:lnTo>
                    <a:lnTo>
                      <a:pt x="202" y="422"/>
                    </a:lnTo>
                    <a:lnTo>
                      <a:pt x="185" y="415"/>
                    </a:lnTo>
                    <a:lnTo>
                      <a:pt x="194" y="404"/>
                    </a:lnTo>
                    <a:lnTo>
                      <a:pt x="212" y="388"/>
                    </a:lnTo>
                    <a:lnTo>
                      <a:pt x="212" y="370"/>
                    </a:lnTo>
                    <a:lnTo>
                      <a:pt x="238" y="353"/>
                    </a:lnTo>
                    <a:lnTo>
                      <a:pt x="246" y="353"/>
                    </a:lnTo>
                    <a:lnTo>
                      <a:pt x="238" y="361"/>
                    </a:lnTo>
                    <a:lnTo>
                      <a:pt x="228" y="370"/>
                    </a:lnTo>
                    <a:lnTo>
                      <a:pt x="219" y="397"/>
                    </a:lnTo>
                    <a:lnTo>
                      <a:pt x="228" y="404"/>
                    </a:lnTo>
                    <a:lnTo>
                      <a:pt x="219" y="415"/>
                    </a:lnTo>
                    <a:lnTo>
                      <a:pt x="228" y="415"/>
                    </a:lnTo>
                    <a:lnTo>
                      <a:pt x="256" y="397"/>
                    </a:lnTo>
                    <a:lnTo>
                      <a:pt x="263" y="397"/>
                    </a:lnTo>
                    <a:lnTo>
                      <a:pt x="273" y="378"/>
                    </a:lnTo>
                    <a:lnTo>
                      <a:pt x="263" y="361"/>
                    </a:lnTo>
                    <a:lnTo>
                      <a:pt x="290" y="370"/>
                    </a:lnTo>
                    <a:lnTo>
                      <a:pt x="326" y="388"/>
                    </a:lnTo>
                    <a:lnTo>
                      <a:pt x="351" y="388"/>
                    </a:lnTo>
                    <a:lnTo>
                      <a:pt x="377" y="397"/>
                    </a:lnTo>
                    <a:lnTo>
                      <a:pt x="388" y="397"/>
                    </a:lnTo>
                    <a:lnTo>
                      <a:pt x="388" y="404"/>
                    </a:lnTo>
                    <a:lnTo>
                      <a:pt x="431" y="441"/>
                    </a:lnTo>
                    <a:lnTo>
                      <a:pt x="459" y="493"/>
                    </a:lnTo>
                    <a:lnTo>
                      <a:pt x="448" y="449"/>
                    </a:lnTo>
                    <a:lnTo>
                      <a:pt x="441" y="441"/>
                    </a:lnTo>
                    <a:lnTo>
                      <a:pt x="448" y="441"/>
                    </a:lnTo>
                    <a:lnTo>
                      <a:pt x="448" y="422"/>
                    </a:lnTo>
                    <a:lnTo>
                      <a:pt x="459" y="466"/>
                    </a:lnTo>
                    <a:lnTo>
                      <a:pt x="468" y="459"/>
                    </a:lnTo>
                    <a:lnTo>
                      <a:pt x="485" y="475"/>
                    </a:lnTo>
                    <a:lnTo>
                      <a:pt x="468" y="466"/>
                    </a:lnTo>
                    <a:lnTo>
                      <a:pt x="468" y="475"/>
                    </a:lnTo>
                    <a:lnTo>
                      <a:pt x="468" y="493"/>
                    </a:lnTo>
                    <a:lnTo>
                      <a:pt x="475" y="485"/>
                    </a:lnTo>
                    <a:lnTo>
                      <a:pt x="475" y="502"/>
                    </a:lnTo>
                    <a:lnTo>
                      <a:pt x="493" y="529"/>
                    </a:lnTo>
                    <a:lnTo>
                      <a:pt x="493" y="512"/>
                    </a:lnTo>
                    <a:lnTo>
                      <a:pt x="485" y="493"/>
                    </a:lnTo>
                    <a:lnTo>
                      <a:pt x="493" y="493"/>
                    </a:lnTo>
                    <a:lnTo>
                      <a:pt x="493" y="502"/>
                    </a:lnTo>
                    <a:lnTo>
                      <a:pt x="502" y="519"/>
                    </a:lnTo>
                    <a:lnTo>
                      <a:pt x="512" y="529"/>
                    </a:lnTo>
                    <a:lnTo>
                      <a:pt x="519" y="519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0" name="Freeform 21"/>
              <p:cNvSpPr>
                <a:spLocks/>
              </p:cNvSpPr>
              <p:nvPr/>
            </p:nvSpPr>
            <p:spPr bwMode="auto">
              <a:xfrm>
                <a:off x="1404938" y="1814513"/>
                <a:ext cx="1897062" cy="1563687"/>
              </a:xfrm>
              <a:custGeom>
                <a:avLst/>
                <a:gdLst/>
                <a:ahLst/>
                <a:cxnLst>
                  <a:cxn ang="0">
                    <a:pos x="820" y="925"/>
                  </a:cxn>
                  <a:cxn ang="0">
                    <a:pos x="827" y="898"/>
                  </a:cxn>
                  <a:cxn ang="0">
                    <a:pos x="837" y="854"/>
                  </a:cxn>
                  <a:cxn ang="0">
                    <a:pos x="766" y="810"/>
                  </a:cxn>
                  <a:cxn ang="0">
                    <a:pos x="686" y="810"/>
                  </a:cxn>
                  <a:cxn ang="0">
                    <a:pos x="635" y="783"/>
                  </a:cxn>
                  <a:cxn ang="0">
                    <a:pos x="185" y="739"/>
                  </a:cxn>
                  <a:cxn ang="0">
                    <a:pos x="149" y="669"/>
                  </a:cxn>
                  <a:cxn ang="0">
                    <a:pos x="98" y="554"/>
                  </a:cxn>
                  <a:cxn ang="0">
                    <a:pos x="52" y="547"/>
                  </a:cxn>
                  <a:cxn ang="0">
                    <a:pos x="0" y="510"/>
                  </a:cxn>
                  <a:cxn ang="0">
                    <a:pos x="71" y="220"/>
                  </a:cxn>
                  <a:cxn ang="0">
                    <a:pos x="158" y="177"/>
                  </a:cxn>
                  <a:cxn ang="0">
                    <a:pos x="203" y="186"/>
                  </a:cxn>
                  <a:cxn ang="0">
                    <a:pos x="229" y="212"/>
                  </a:cxn>
                  <a:cxn ang="0">
                    <a:pos x="290" y="212"/>
                  </a:cxn>
                  <a:cxn ang="0">
                    <a:pos x="368" y="239"/>
                  </a:cxn>
                  <a:cxn ang="0">
                    <a:pos x="388" y="282"/>
                  </a:cxn>
                  <a:cxn ang="0">
                    <a:pos x="450" y="256"/>
                  </a:cxn>
                  <a:cxn ang="0">
                    <a:pos x="546" y="273"/>
                  </a:cxn>
                  <a:cxn ang="0">
                    <a:pos x="598" y="246"/>
                  </a:cxn>
                  <a:cxn ang="0">
                    <a:pos x="617" y="220"/>
                  </a:cxn>
                  <a:cxn ang="0">
                    <a:pos x="625" y="282"/>
                  </a:cxn>
                  <a:cxn ang="0">
                    <a:pos x="652" y="212"/>
                  </a:cxn>
                  <a:cxn ang="0">
                    <a:pos x="642" y="115"/>
                  </a:cxn>
                  <a:cxn ang="0">
                    <a:pos x="669" y="0"/>
                  </a:cxn>
                  <a:cxn ang="0">
                    <a:pos x="669" y="71"/>
                  </a:cxn>
                  <a:cxn ang="0">
                    <a:pos x="686" y="186"/>
                  </a:cxn>
                  <a:cxn ang="0">
                    <a:pos x="722" y="220"/>
                  </a:cxn>
                  <a:cxn ang="0">
                    <a:pos x="757" y="291"/>
                  </a:cxn>
                  <a:cxn ang="0">
                    <a:pos x="793" y="195"/>
                  </a:cxn>
                  <a:cxn ang="0">
                    <a:pos x="827" y="246"/>
                  </a:cxn>
                  <a:cxn ang="0">
                    <a:pos x="827" y="300"/>
                  </a:cxn>
                  <a:cxn ang="0">
                    <a:pos x="757" y="317"/>
                  </a:cxn>
                  <a:cxn ang="0">
                    <a:pos x="730" y="405"/>
                  </a:cxn>
                  <a:cxn ang="0">
                    <a:pos x="679" y="449"/>
                  </a:cxn>
                  <a:cxn ang="0">
                    <a:pos x="642" y="520"/>
                  </a:cxn>
                  <a:cxn ang="0">
                    <a:pos x="679" y="607"/>
                  </a:cxn>
                  <a:cxn ang="0">
                    <a:pos x="775" y="644"/>
                  </a:cxn>
                  <a:cxn ang="0">
                    <a:pos x="855" y="739"/>
                  </a:cxn>
                  <a:cxn ang="0">
                    <a:pos x="889" y="625"/>
                  </a:cxn>
                  <a:cxn ang="0">
                    <a:pos x="881" y="547"/>
                  </a:cxn>
                  <a:cxn ang="0">
                    <a:pos x="871" y="466"/>
                  </a:cxn>
                  <a:cxn ang="0">
                    <a:pos x="933" y="449"/>
                  </a:cxn>
                  <a:cxn ang="0">
                    <a:pos x="995" y="493"/>
                  </a:cxn>
                  <a:cxn ang="0">
                    <a:pos x="1049" y="529"/>
                  </a:cxn>
                  <a:cxn ang="0">
                    <a:pos x="1100" y="625"/>
                  </a:cxn>
                  <a:cxn ang="0">
                    <a:pos x="1145" y="651"/>
                  </a:cxn>
                  <a:cxn ang="0">
                    <a:pos x="1162" y="687"/>
                  </a:cxn>
                  <a:cxn ang="0">
                    <a:pos x="1189" y="722"/>
                  </a:cxn>
                  <a:cxn ang="0">
                    <a:pos x="1100" y="766"/>
                  </a:cxn>
                  <a:cxn ang="0">
                    <a:pos x="1013" y="783"/>
                  </a:cxn>
                  <a:cxn ang="0">
                    <a:pos x="1003" y="801"/>
                  </a:cxn>
                  <a:cxn ang="0">
                    <a:pos x="1066" y="801"/>
                  </a:cxn>
                  <a:cxn ang="0">
                    <a:pos x="1056" y="810"/>
                  </a:cxn>
                  <a:cxn ang="0">
                    <a:pos x="1100" y="854"/>
                  </a:cxn>
                  <a:cxn ang="0">
                    <a:pos x="1127" y="845"/>
                  </a:cxn>
                  <a:cxn ang="0">
                    <a:pos x="1049" y="898"/>
                  </a:cxn>
                  <a:cxn ang="0">
                    <a:pos x="1056" y="854"/>
                  </a:cxn>
                  <a:cxn ang="0">
                    <a:pos x="1013" y="827"/>
                  </a:cxn>
                  <a:cxn ang="0">
                    <a:pos x="978" y="863"/>
                  </a:cxn>
                  <a:cxn ang="0">
                    <a:pos x="889" y="888"/>
                  </a:cxn>
                </a:cxnLst>
                <a:rect l="0" t="0" r="r" b="b"/>
                <a:pathLst>
                  <a:path w="1189" h="932">
                    <a:moveTo>
                      <a:pt x="864" y="888"/>
                    </a:moveTo>
                    <a:lnTo>
                      <a:pt x="864" y="907"/>
                    </a:lnTo>
                    <a:lnTo>
                      <a:pt x="827" y="915"/>
                    </a:lnTo>
                    <a:lnTo>
                      <a:pt x="820" y="925"/>
                    </a:lnTo>
                    <a:lnTo>
                      <a:pt x="800" y="932"/>
                    </a:lnTo>
                    <a:lnTo>
                      <a:pt x="820" y="907"/>
                    </a:lnTo>
                    <a:lnTo>
                      <a:pt x="810" y="907"/>
                    </a:lnTo>
                    <a:lnTo>
                      <a:pt x="827" y="898"/>
                    </a:lnTo>
                    <a:lnTo>
                      <a:pt x="827" y="863"/>
                    </a:lnTo>
                    <a:lnTo>
                      <a:pt x="844" y="881"/>
                    </a:lnTo>
                    <a:lnTo>
                      <a:pt x="855" y="871"/>
                    </a:lnTo>
                    <a:lnTo>
                      <a:pt x="837" y="854"/>
                    </a:lnTo>
                    <a:lnTo>
                      <a:pt x="793" y="845"/>
                    </a:lnTo>
                    <a:lnTo>
                      <a:pt x="784" y="836"/>
                    </a:lnTo>
                    <a:lnTo>
                      <a:pt x="775" y="810"/>
                    </a:lnTo>
                    <a:lnTo>
                      <a:pt x="766" y="810"/>
                    </a:lnTo>
                    <a:lnTo>
                      <a:pt x="757" y="793"/>
                    </a:lnTo>
                    <a:lnTo>
                      <a:pt x="740" y="783"/>
                    </a:lnTo>
                    <a:lnTo>
                      <a:pt x="713" y="810"/>
                    </a:lnTo>
                    <a:lnTo>
                      <a:pt x="686" y="810"/>
                    </a:lnTo>
                    <a:lnTo>
                      <a:pt x="669" y="793"/>
                    </a:lnTo>
                    <a:lnTo>
                      <a:pt x="652" y="793"/>
                    </a:lnTo>
                    <a:lnTo>
                      <a:pt x="642" y="776"/>
                    </a:lnTo>
                    <a:lnTo>
                      <a:pt x="635" y="783"/>
                    </a:lnTo>
                    <a:lnTo>
                      <a:pt x="256" y="783"/>
                    </a:lnTo>
                    <a:lnTo>
                      <a:pt x="247" y="783"/>
                    </a:lnTo>
                    <a:lnTo>
                      <a:pt x="237" y="776"/>
                    </a:lnTo>
                    <a:lnTo>
                      <a:pt x="185" y="739"/>
                    </a:lnTo>
                    <a:lnTo>
                      <a:pt x="176" y="712"/>
                    </a:lnTo>
                    <a:lnTo>
                      <a:pt x="167" y="705"/>
                    </a:lnTo>
                    <a:lnTo>
                      <a:pt x="142" y="678"/>
                    </a:lnTo>
                    <a:lnTo>
                      <a:pt x="149" y="669"/>
                    </a:lnTo>
                    <a:lnTo>
                      <a:pt x="149" y="651"/>
                    </a:lnTo>
                    <a:lnTo>
                      <a:pt x="149" y="625"/>
                    </a:lnTo>
                    <a:lnTo>
                      <a:pt x="123" y="607"/>
                    </a:lnTo>
                    <a:lnTo>
                      <a:pt x="98" y="554"/>
                    </a:lnTo>
                    <a:lnTo>
                      <a:pt x="89" y="554"/>
                    </a:lnTo>
                    <a:lnTo>
                      <a:pt x="78" y="529"/>
                    </a:lnTo>
                    <a:lnTo>
                      <a:pt x="61" y="536"/>
                    </a:lnTo>
                    <a:lnTo>
                      <a:pt x="52" y="547"/>
                    </a:lnTo>
                    <a:lnTo>
                      <a:pt x="27" y="520"/>
                    </a:lnTo>
                    <a:lnTo>
                      <a:pt x="27" y="510"/>
                    </a:lnTo>
                    <a:lnTo>
                      <a:pt x="0" y="520"/>
                    </a:lnTo>
                    <a:lnTo>
                      <a:pt x="0" y="510"/>
                    </a:lnTo>
                    <a:lnTo>
                      <a:pt x="0" y="202"/>
                    </a:lnTo>
                    <a:lnTo>
                      <a:pt x="18" y="202"/>
                    </a:lnTo>
                    <a:lnTo>
                      <a:pt x="71" y="239"/>
                    </a:lnTo>
                    <a:lnTo>
                      <a:pt x="71" y="220"/>
                    </a:lnTo>
                    <a:lnTo>
                      <a:pt x="78" y="212"/>
                    </a:lnTo>
                    <a:lnTo>
                      <a:pt x="98" y="202"/>
                    </a:lnTo>
                    <a:lnTo>
                      <a:pt x="105" y="212"/>
                    </a:lnTo>
                    <a:lnTo>
                      <a:pt x="158" y="177"/>
                    </a:lnTo>
                    <a:lnTo>
                      <a:pt x="158" y="195"/>
                    </a:lnTo>
                    <a:lnTo>
                      <a:pt x="176" y="195"/>
                    </a:lnTo>
                    <a:lnTo>
                      <a:pt x="185" y="168"/>
                    </a:lnTo>
                    <a:lnTo>
                      <a:pt x="203" y="186"/>
                    </a:lnTo>
                    <a:lnTo>
                      <a:pt x="203" y="202"/>
                    </a:lnTo>
                    <a:lnTo>
                      <a:pt x="220" y="212"/>
                    </a:lnTo>
                    <a:lnTo>
                      <a:pt x="229" y="195"/>
                    </a:lnTo>
                    <a:lnTo>
                      <a:pt x="229" y="212"/>
                    </a:lnTo>
                    <a:lnTo>
                      <a:pt x="247" y="212"/>
                    </a:lnTo>
                    <a:lnTo>
                      <a:pt x="247" y="195"/>
                    </a:lnTo>
                    <a:lnTo>
                      <a:pt x="274" y="195"/>
                    </a:lnTo>
                    <a:lnTo>
                      <a:pt x="290" y="212"/>
                    </a:lnTo>
                    <a:lnTo>
                      <a:pt x="308" y="220"/>
                    </a:lnTo>
                    <a:lnTo>
                      <a:pt x="325" y="229"/>
                    </a:lnTo>
                    <a:lnTo>
                      <a:pt x="345" y="229"/>
                    </a:lnTo>
                    <a:lnTo>
                      <a:pt x="368" y="239"/>
                    </a:lnTo>
                    <a:lnTo>
                      <a:pt x="368" y="256"/>
                    </a:lnTo>
                    <a:lnTo>
                      <a:pt x="361" y="264"/>
                    </a:lnTo>
                    <a:lnTo>
                      <a:pt x="361" y="273"/>
                    </a:lnTo>
                    <a:lnTo>
                      <a:pt x="388" y="282"/>
                    </a:lnTo>
                    <a:lnTo>
                      <a:pt x="432" y="264"/>
                    </a:lnTo>
                    <a:lnTo>
                      <a:pt x="459" y="282"/>
                    </a:lnTo>
                    <a:lnTo>
                      <a:pt x="459" y="264"/>
                    </a:lnTo>
                    <a:lnTo>
                      <a:pt x="450" y="256"/>
                    </a:lnTo>
                    <a:lnTo>
                      <a:pt x="459" y="246"/>
                    </a:lnTo>
                    <a:lnTo>
                      <a:pt x="493" y="229"/>
                    </a:lnTo>
                    <a:lnTo>
                      <a:pt x="503" y="256"/>
                    </a:lnTo>
                    <a:lnTo>
                      <a:pt x="546" y="273"/>
                    </a:lnTo>
                    <a:lnTo>
                      <a:pt x="574" y="282"/>
                    </a:lnTo>
                    <a:lnTo>
                      <a:pt x="590" y="282"/>
                    </a:lnTo>
                    <a:lnTo>
                      <a:pt x="590" y="256"/>
                    </a:lnTo>
                    <a:lnTo>
                      <a:pt x="598" y="246"/>
                    </a:lnTo>
                    <a:lnTo>
                      <a:pt x="574" y="229"/>
                    </a:lnTo>
                    <a:lnTo>
                      <a:pt x="590" y="220"/>
                    </a:lnTo>
                    <a:lnTo>
                      <a:pt x="598" y="195"/>
                    </a:lnTo>
                    <a:lnTo>
                      <a:pt x="617" y="220"/>
                    </a:lnTo>
                    <a:lnTo>
                      <a:pt x="635" y="239"/>
                    </a:lnTo>
                    <a:lnTo>
                      <a:pt x="617" y="256"/>
                    </a:lnTo>
                    <a:lnTo>
                      <a:pt x="617" y="273"/>
                    </a:lnTo>
                    <a:lnTo>
                      <a:pt x="625" y="282"/>
                    </a:lnTo>
                    <a:lnTo>
                      <a:pt x="635" y="264"/>
                    </a:lnTo>
                    <a:lnTo>
                      <a:pt x="652" y="246"/>
                    </a:lnTo>
                    <a:lnTo>
                      <a:pt x="642" y="229"/>
                    </a:lnTo>
                    <a:lnTo>
                      <a:pt x="652" y="212"/>
                    </a:lnTo>
                    <a:lnTo>
                      <a:pt x="635" y="195"/>
                    </a:lnTo>
                    <a:lnTo>
                      <a:pt x="617" y="177"/>
                    </a:lnTo>
                    <a:lnTo>
                      <a:pt x="625" y="124"/>
                    </a:lnTo>
                    <a:lnTo>
                      <a:pt x="642" y="115"/>
                    </a:lnTo>
                    <a:lnTo>
                      <a:pt x="642" y="71"/>
                    </a:lnTo>
                    <a:lnTo>
                      <a:pt x="635" y="26"/>
                    </a:lnTo>
                    <a:lnTo>
                      <a:pt x="635" y="10"/>
                    </a:lnTo>
                    <a:lnTo>
                      <a:pt x="669" y="0"/>
                    </a:lnTo>
                    <a:lnTo>
                      <a:pt x="695" y="10"/>
                    </a:lnTo>
                    <a:lnTo>
                      <a:pt x="705" y="17"/>
                    </a:lnTo>
                    <a:lnTo>
                      <a:pt x="679" y="71"/>
                    </a:lnTo>
                    <a:lnTo>
                      <a:pt x="669" y="71"/>
                    </a:lnTo>
                    <a:lnTo>
                      <a:pt x="652" y="81"/>
                    </a:lnTo>
                    <a:lnTo>
                      <a:pt x="661" y="97"/>
                    </a:lnTo>
                    <a:lnTo>
                      <a:pt x="652" y="107"/>
                    </a:lnTo>
                    <a:lnTo>
                      <a:pt x="686" y="186"/>
                    </a:lnTo>
                    <a:lnTo>
                      <a:pt x="679" y="202"/>
                    </a:lnTo>
                    <a:lnTo>
                      <a:pt x="686" y="212"/>
                    </a:lnTo>
                    <a:lnTo>
                      <a:pt x="713" y="246"/>
                    </a:lnTo>
                    <a:lnTo>
                      <a:pt x="722" y="220"/>
                    </a:lnTo>
                    <a:lnTo>
                      <a:pt x="740" y="239"/>
                    </a:lnTo>
                    <a:lnTo>
                      <a:pt x="730" y="273"/>
                    </a:lnTo>
                    <a:lnTo>
                      <a:pt x="749" y="291"/>
                    </a:lnTo>
                    <a:lnTo>
                      <a:pt x="757" y="291"/>
                    </a:lnTo>
                    <a:lnTo>
                      <a:pt x="757" y="273"/>
                    </a:lnTo>
                    <a:lnTo>
                      <a:pt x="775" y="264"/>
                    </a:lnTo>
                    <a:lnTo>
                      <a:pt x="775" y="195"/>
                    </a:lnTo>
                    <a:lnTo>
                      <a:pt x="793" y="195"/>
                    </a:lnTo>
                    <a:lnTo>
                      <a:pt x="810" y="202"/>
                    </a:lnTo>
                    <a:lnTo>
                      <a:pt x="810" y="220"/>
                    </a:lnTo>
                    <a:lnTo>
                      <a:pt x="827" y="220"/>
                    </a:lnTo>
                    <a:lnTo>
                      <a:pt x="827" y="246"/>
                    </a:lnTo>
                    <a:lnTo>
                      <a:pt x="810" y="256"/>
                    </a:lnTo>
                    <a:lnTo>
                      <a:pt x="810" y="273"/>
                    </a:lnTo>
                    <a:lnTo>
                      <a:pt x="827" y="282"/>
                    </a:lnTo>
                    <a:lnTo>
                      <a:pt x="827" y="300"/>
                    </a:lnTo>
                    <a:lnTo>
                      <a:pt x="793" y="335"/>
                    </a:lnTo>
                    <a:lnTo>
                      <a:pt x="775" y="327"/>
                    </a:lnTo>
                    <a:lnTo>
                      <a:pt x="775" y="317"/>
                    </a:lnTo>
                    <a:lnTo>
                      <a:pt x="757" y="317"/>
                    </a:lnTo>
                    <a:lnTo>
                      <a:pt x="766" y="335"/>
                    </a:lnTo>
                    <a:lnTo>
                      <a:pt x="749" y="351"/>
                    </a:lnTo>
                    <a:lnTo>
                      <a:pt x="749" y="371"/>
                    </a:lnTo>
                    <a:lnTo>
                      <a:pt x="730" y="405"/>
                    </a:lnTo>
                    <a:lnTo>
                      <a:pt x="713" y="405"/>
                    </a:lnTo>
                    <a:lnTo>
                      <a:pt x="695" y="422"/>
                    </a:lnTo>
                    <a:lnTo>
                      <a:pt x="705" y="442"/>
                    </a:lnTo>
                    <a:lnTo>
                      <a:pt x="679" y="449"/>
                    </a:lnTo>
                    <a:lnTo>
                      <a:pt x="679" y="466"/>
                    </a:lnTo>
                    <a:lnTo>
                      <a:pt x="669" y="466"/>
                    </a:lnTo>
                    <a:lnTo>
                      <a:pt x="661" y="476"/>
                    </a:lnTo>
                    <a:lnTo>
                      <a:pt x="642" y="520"/>
                    </a:lnTo>
                    <a:lnTo>
                      <a:pt x="642" y="547"/>
                    </a:lnTo>
                    <a:lnTo>
                      <a:pt x="652" y="554"/>
                    </a:lnTo>
                    <a:lnTo>
                      <a:pt x="669" y="554"/>
                    </a:lnTo>
                    <a:lnTo>
                      <a:pt x="679" y="607"/>
                    </a:lnTo>
                    <a:lnTo>
                      <a:pt x="695" y="598"/>
                    </a:lnTo>
                    <a:lnTo>
                      <a:pt x="722" y="607"/>
                    </a:lnTo>
                    <a:lnTo>
                      <a:pt x="740" y="625"/>
                    </a:lnTo>
                    <a:lnTo>
                      <a:pt x="775" y="644"/>
                    </a:lnTo>
                    <a:lnTo>
                      <a:pt x="810" y="644"/>
                    </a:lnTo>
                    <a:lnTo>
                      <a:pt x="820" y="651"/>
                    </a:lnTo>
                    <a:lnTo>
                      <a:pt x="820" y="705"/>
                    </a:lnTo>
                    <a:lnTo>
                      <a:pt x="855" y="739"/>
                    </a:lnTo>
                    <a:lnTo>
                      <a:pt x="871" y="722"/>
                    </a:lnTo>
                    <a:lnTo>
                      <a:pt x="855" y="661"/>
                    </a:lnTo>
                    <a:lnTo>
                      <a:pt x="871" y="651"/>
                    </a:lnTo>
                    <a:lnTo>
                      <a:pt x="889" y="625"/>
                    </a:lnTo>
                    <a:lnTo>
                      <a:pt x="881" y="573"/>
                    </a:lnTo>
                    <a:lnTo>
                      <a:pt x="864" y="554"/>
                    </a:lnTo>
                    <a:lnTo>
                      <a:pt x="871" y="547"/>
                    </a:lnTo>
                    <a:lnTo>
                      <a:pt x="881" y="547"/>
                    </a:lnTo>
                    <a:lnTo>
                      <a:pt x="881" y="510"/>
                    </a:lnTo>
                    <a:lnTo>
                      <a:pt x="871" y="502"/>
                    </a:lnTo>
                    <a:lnTo>
                      <a:pt x="881" y="476"/>
                    </a:lnTo>
                    <a:lnTo>
                      <a:pt x="871" y="466"/>
                    </a:lnTo>
                    <a:lnTo>
                      <a:pt x="871" y="458"/>
                    </a:lnTo>
                    <a:lnTo>
                      <a:pt x="881" y="449"/>
                    </a:lnTo>
                    <a:lnTo>
                      <a:pt x="908" y="458"/>
                    </a:lnTo>
                    <a:lnTo>
                      <a:pt x="933" y="449"/>
                    </a:lnTo>
                    <a:lnTo>
                      <a:pt x="969" y="476"/>
                    </a:lnTo>
                    <a:lnTo>
                      <a:pt x="960" y="485"/>
                    </a:lnTo>
                    <a:lnTo>
                      <a:pt x="969" y="493"/>
                    </a:lnTo>
                    <a:lnTo>
                      <a:pt x="995" y="493"/>
                    </a:lnTo>
                    <a:lnTo>
                      <a:pt x="995" y="547"/>
                    </a:lnTo>
                    <a:lnTo>
                      <a:pt x="1022" y="573"/>
                    </a:lnTo>
                    <a:lnTo>
                      <a:pt x="1056" y="536"/>
                    </a:lnTo>
                    <a:lnTo>
                      <a:pt x="1049" y="529"/>
                    </a:lnTo>
                    <a:lnTo>
                      <a:pt x="1056" y="510"/>
                    </a:lnTo>
                    <a:lnTo>
                      <a:pt x="1111" y="598"/>
                    </a:lnTo>
                    <a:lnTo>
                      <a:pt x="1100" y="607"/>
                    </a:lnTo>
                    <a:lnTo>
                      <a:pt x="1100" y="625"/>
                    </a:lnTo>
                    <a:lnTo>
                      <a:pt x="1118" y="634"/>
                    </a:lnTo>
                    <a:lnTo>
                      <a:pt x="1118" y="644"/>
                    </a:lnTo>
                    <a:lnTo>
                      <a:pt x="1137" y="651"/>
                    </a:lnTo>
                    <a:lnTo>
                      <a:pt x="1145" y="651"/>
                    </a:lnTo>
                    <a:lnTo>
                      <a:pt x="1162" y="661"/>
                    </a:lnTo>
                    <a:lnTo>
                      <a:pt x="1145" y="669"/>
                    </a:lnTo>
                    <a:lnTo>
                      <a:pt x="1162" y="669"/>
                    </a:lnTo>
                    <a:lnTo>
                      <a:pt x="1162" y="687"/>
                    </a:lnTo>
                    <a:lnTo>
                      <a:pt x="1171" y="687"/>
                    </a:lnTo>
                    <a:lnTo>
                      <a:pt x="1181" y="696"/>
                    </a:lnTo>
                    <a:lnTo>
                      <a:pt x="1181" y="705"/>
                    </a:lnTo>
                    <a:lnTo>
                      <a:pt x="1189" y="722"/>
                    </a:lnTo>
                    <a:lnTo>
                      <a:pt x="1171" y="732"/>
                    </a:lnTo>
                    <a:lnTo>
                      <a:pt x="1145" y="739"/>
                    </a:lnTo>
                    <a:lnTo>
                      <a:pt x="1127" y="766"/>
                    </a:lnTo>
                    <a:lnTo>
                      <a:pt x="1100" y="766"/>
                    </a:lnTo>
                    <a:lnTo>
                      <a:pt x="1074" y="756"/>
                    </a:lnTo>
                    <a:lnTo>
                      <a:pt x="1030" y="766"/>
                    </a:lnTo>
                    <a:lnTo>
                      <a:pt x="1022" y="783"/>
                    </a:lnTo>
                    <a:lnTo>
                      <a:pt x="1013" y="783"/>
                    </a:lnTo>
                    <a:lnTo>
                      <a:pt x="995" y="793"/>
                    </a:lnTo>
                    <a:lnTo>
                      <a:pt x="969" y="827"/>
                    </a:lnTo>
                    <a:lnTo>
                      <a:pt x="978" y="827"/>
                    </a:lnTo>
                    <a:lnTo>
                      <a:pt x="1003" y="801"/>
                    </a:lnTo>
                    <a:lnTo>
                      <a:pt x="1030" y="783"/>
                    </a:lnTo>
                    <a:lnTo>
                      <a:pt x="1056" y="783"/>
                    </a:lnTo>
                    <a:lnTo>
                      <a:pt x="1066" y="783"/>
                    </a:lnTo>
                    <a:lnTo>
                      <a:pt x="1066" y="801"/>
                    </a:lnTo>
                    <a:lnTo>
                      <a:pt x="1049" y="810"/>
                    </a:lnTo>
                    <a:lnTo>
                      <a:pt x="1040" y="810"/>
                    </a:lnTo>
                    <a:lnTo>
                      <a:pt x="1049" y="820"/>
                    </a:lnTo>
                    <a:lnTo>
                      <a:pt x="1056" y="810"/>
                    </a:lnTo>
                    <a:lnTo>
                      <a:pt x="1056" y="836"/>
                    </a:lnTo>
                    <a:lnTo>
                      <a:pt x="1066" y="845"/>
                    </a:lnTo>
                    <a:lnTo>
                      <a:pt x="1083" y="854"/>
                    </a:lnTo>
                    <a:lnTo>
                      <a:pt x="1100" y="854"/>
                    </a:lnTo>
                    <a:lnTo>
                      <a:pt x="1100" y="845"/>
                    </a:lnTo>
                    <a:lnTo>
                      <a:pt x="1118" y="827"/>
                    </a:lnTo>
                    <a:lnTo>
                      <a:pt x="1118" y="845"/>
                    </a:lnTo>
                    <a:lnTo>
                      <a:pt x="1127" y="845"/>
                    </a:lnTo>
                    <a:lnTo>
                      <a:pt x="1118" y="854"/>
                    </a:lnTo>
                    <a:lnTo>
                      <a:pt x="1111" y="863"/>
                    </a:lnTo>
                    <a:lnTo>
                      <a:pt x="1066" y="881"/>
                    </a:lnTo>
                    <a:lnTo>
                      <a:pt x="1049" y="898"/>
                    </a:lnTo>
                    <a:lnTo>
                      <a:pt x="1040" y="881"/>
                    </a:lnTo>
                    <a:lnTo>
                      <a:pt x="1066" y="863"/>
                    </a:lnTo>
                    <a:lnTo>
                      <a:pt x="1056" y="863"/>
                    </a:lnTo>
                    <a:lnTo>
                      <a:pt x="1056" y="854"/>
                    </a:lnTo>
                    <a:lnTo>
                      <a:pt x="1040" y="863"/>
                    </a:lnTo>
                    <a:lnTo>
                      <a:pt x="1030" y="863"/>
                    </a:lnTo>
                    <a:lnTo>
                      <a:pt x="1022" y="854"/>
                    </a:lnTo>
                    <a:lnTo>
                      <a:pt x="1013" y="827"/>
                    </a:lnTo>
                    <a:lnTo>
                      <a:pt x="1013" y="820"/>
                    </a:lnTo>
                    <a:lnTo>
                      <a:pt x="1003" y="827"/>
                    </a:lnTo>
                    <a:lnTo>
                      <a:pt x="995" y="820"/>
                    </a:lnTo>
                    <a:lnTo>
                      <a:pt x="978" y="863"/>
                    </a:lnTo>
                    <a:lnTo>
                      <a:pt x="960" y="871"/>
                    </a:lnTo>
                    <a:lnTo>
                      <a:pt x="915" y="871"/>
                    </a:lnTo>
                    <a:lnTo>
                      <a:pt x="898" y="881"/>
                    </a:lnTo>
                    <a:lnTo>
                      <a:pt x="889" y="888"/>
                    </a:lnTo>
                    <a:lnTo>
                      <a:pt x="864" y="88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1" name="Freeform 22"/>
              <p:cNvSpPr>
                <a:spLocks/>
              </p:cNvSpPr>
              <p:nvPr/>
            </p:nvSpPr>
            <p:spPr bwMode="auto">
              <a:xfrm>
                <a:off x="1404938" y="1814513"/>
                <a:ext cx="1897062" cy="1563687"/>
              </a:xfrm>
              <a:custGeom>
                <a:avLst/>
                <a:gdLst/>
                <a:ahLst/>
                <a:cxnLst>
                  <a:cxn ang="0">
                    <a:pos x="820" y="925"/>
                  </a:cxn>
                  <a:cxn ang="0">
                    <a:pos x="827" y="898"/>
                  </a:cxn>
                  <a:cxn ang="0">
                    <a:pos x="837" y="854"/>
                  </a:cxn>
                  <a:cxn ang="0">
                    <a:pos x="766" y="810"/>
                  </a:cxn>
                  <a:cxn ang="0">
                    <a:pos x="686" y="810"/>
                  </a:cxn>
                  <a:cxn ang="0">
                    <a:pos x="635" y="783"/>
                  </a:cxn>
                  <a:cxn ang="0">
                    <a:pos x="185" y="739"/>
                  </a:cxn>
                  <a:cxn ang="0">
                    <a:pos x="149" y="669"/>
                  </a:cxn>
                  <a:cxn ang="0">
                    <a:pos x="98" y="554"/>
                  </a:cxn>
                  <a:cxn ang="0">
                    <a:pos x="52" y="547"/>
                  </a:cxn>
                  <a:cxn ang="0">
                    <a:pos x="0" y="510"/>
                  </a:cxn>
                  <a:cxn ang="0">
                    <a:pos x="71" y="220"/>
                  </a:cxn>
                  <a:cxn ang="0">
                    <a:pos x="158" y="177"/>
                  </a:cxn>
                  <a:cxn ang="0">
                    <a:pos x="203" y="186"/>
                  </a:cxn>
                  <a:cxn ang="0">
                    <a:pos x="229" y="212"/>
                  </a:cxn>
                  <a:cxn ang="0">
                    <a:pos x="290" y="212"/>
                  </a:cxn>
                  <a:cxn ang="0">
                    <a:pos x="368" y="239"/>
                  </a:cxn>
                  <a:cxn ang="0">
                    <a:pos x="388" y="282"/>
                  </a:cxn>
                  <a:cxn ang="0">
                    <a:pos x="450" y="256"/>
                  </a:cxn>
                  <a:cxn ang="0">
                    <a:pos x="546" y="273"/>
                  </a:cxn>
                  <a:cxn ang="0">
                    <a:pos x="598" y="246"/>
                  </a:cxn>
                  <a:cxn ang="0">
                    <a:pos x="617" y="220"/>
                  </a:cxn>
                  <a:cxn ang="0">
                    <a:pos x="625" y="282"/>
                  </a:cxn>
                  <a:cxn ang="0">
                    <a:pos x="652" y="212"/>
                  </a:cxn>
                  <a:cxn ang="0">
                    <a:pos x="642" y="115"/>
                  </a:cxn>
                  <a:cxn ang="0">
                    <a:pos x="669" y="0"/>
                  </a:cxn>
                  <a:cxn ang="0">
                    <a:pos x="669" y="71"/>
                  </a:cxn>
                  <a:cxn ang="0">
                    <a:pos x="686" y="186"/>
                  </a:cxn>
                  <a:cxn ang="0">
                    <a:pos x="722" y="220"/>
                  </a:cxn>
                  <a:cxn ang="0">
                    <a:pos x="757" y="291"/>
                  </a:cxn>
                  <a:cxn ang="0">
                    <a:pos x="793" y="195"/>
                  </a:cxn>
                  <a:cxn ang="0">
                    <a:pos x="827" y="246"/>
                  </a:cxn>
                  <a:cxn ang="0">
                    <a:pos x="827" y="300"/>
                  </a:cxn>
                  <a:cxn ang="0">
                    <a:pos x="757" y="317"/>
                  </a:cxn>
                  <a:cxn ang="0">
                    <a:pos x="730" y="405"/>
                  </a:cxn>
                  <a:cxn ang="0">
                    <a:pos x="679" y="449"/>
                  </a:cxn>
                  <a:cxn ang="0">
                    <a:pos x="642" y="520"/>
                  </a:cxn>
                  <a:cxn ang="0">
                    <a:pos x="679" y="607"/>
                  </a:cxn>
                  <a:cxn ang="0">
                    <a:pos x="775" y="644"/>
                  </a:cxn>
                  <a:cxn ang="0">
                    <a:pos x="855" y="739"/>
                  </a:cxn>
                  <a:cxn ang="0">
                    <a:pos x="889" y="625"/>
                  </a:cxn>
                  <a:cxn ang="0">
                    <a:pos x="881" y="547"/>
                  </a:cxn>
                  <a:cxn ang="0">
                    <a:pos x="871" y="466"/>
                  </a:cxn>
                  <a:cxn ang="0">
                    <a:pos x="933" y="449"/>
                  </a:cxn>
                  <a:cxn ang="0">
                    <a:pos x="995" y="493"/>
                  </a:cxn>
                  <a:cxn ang="0">
                    <a:pos x="1049" y="529"/>
                  </a:cxn>
                  <a:cxn ang="0">
                    <a:pos x="1100" y="625"/>
                  </a:cxn>
                  <a:cxn ang="0">
                    <a:pos x="1145" y="651"/>
                  </a:cxn>
                  <a:cxn ang="0">
                    <a:pos x="1162" y="687"/>
                  </a:cxn>
                  <a:cxn ang="0">
                    <a:pos x="1189" y="722"/>
                  </a:cxn>
                  <a:cxn ang="0">
                    <a:pos x="1100" y="766"/>
                  </a:cxn>
                  <a:cxn ang="0">
                    <a:pos x="1013" y="783"/>
                  </a:cxn>
                  <a:cxn ang="0">
                    <a:pos x="1003" y="801"/>
                  </a:cxn>
                  <a:cxn ang="0">
                    <a:pos x="1066" y="801"/>
                  </a:cxn>
                  <a:cxn ang="0">
                    <a:pos x="1056" y="810"/>
                  </a:cxn>
                  <a:cxn ang="0">
                    <a:pos x="1100" y="854"/>
                  </a:cxn>
                  <a:cxn ang="0">
                    <a:pos x="1127" y="845"/>
                  </a:cxn>
                  <a:cxn ang="0">
                    <a:pos x="1049" y="898"/>
                  </a:cxn>
                  <a:cxn ang="0">
                    <a:pos x="1056" y="854"/>
                  </a:cxn>
                  <a:cxn ang="0">
                    <a:pos x="1013" y="827"/>
                  </a:cxn>
                  <a:cxn ang="0">
                    <a:pos x="978" y="863"/>
                  </a:cxn>
                  <a:cxn ang="0">
                    <a:pos x="889" y="888"/>
                  </a:cxn>
                </a:cxnLst>
                <a:rect l="0" t="0" r="r" b="b"/>
                <a:pathLst>
                  <a:path w="1189" h="932">
                    <a:moveTo>
                      <a:pt x="864" y="888"/>
                    </a:moveTo>
                    <a:lnTo>
                      <a:pt x="864" y="907"/>
                    </a:lnTo>
                    <a:lnTo>
                      <a:pt x="827" y="915"/>
                    </a:lnTo>
                    <a:lnTo>
                      <a:pt x="820" y="925"/>
                    </a:lnTo>
                    <a:lnTo>
                      <a:pt x="800" y="932"/>
                    </a:lnTo>
                    <a:lnTo>
                      <a:pt x="820" y="907"/>
                    </a:lnTo>
                    <a:lnTo>
                      <a:pt x="810" y="907"/>
                    </a:lnTo>
                    <a:lnTo>
                      <a:pt x="827" y="898"/>
                    </a:lnTo>
                    <a:lnTo>
                      <a:pt x="827" y="863"/>
                    </a:lnTo>
                    <a:lnTo>
                      <a:pt x="844" y="881"/>
                    </a:lnTo>
                    <a:lnTo>
                      <a:pt x="855" y="871"/>
                    </a:lnTo>
                    <a:lnTo>
                      <a:pt x="837" y="854"/>
                    </a:lnTo>
                    <a:lnTo>
                      <a:pt x="793" y="845"/>
                    </a:lnTo>
                    <a:lnTo>
                      <a:pt x="784" y="836"/>
                    </a:lnTo>
                    <a:lnTo>
                      <a:pt x="775" y="810"/>
                    </a:lnTo>
                    <a:lnTo>
                      <a:pt x="766" y="810"/>
                    </a:lnTo>
                    <a:lnTo>
                      <a:pt x="757" y="793"/>
                    </a:lnTo>
                    <a:lnTo>
                      <a:pt x="740" y="783"/>
                    </a:lnTo>
                    <a:lnTo>
                      <a:pt x="713" y="810"/>
                    </a:lnTo>
                    <a:lnTo>
                      <a:pt x="686" y="810"/>
                    </a:lnTo>
                    <a:lnTo>
                      <a:pt x="669" y="793"/>
                    </a:lnTo>
                    <a:lnTo>
                      <a:pt x="652" y="793"/>
                    </a:lnTo>
                    <a:lnTo>
                      <a:pt x="642" y="776"/>
                    </a:lnTo>
                    <a:lnTo>
                      <a:pt x="635" y="783"/>
                    </a:lnTo>
                    <a:lnTo>
                      <a:pt x="256" y="783"/>
                    </a:lnTo>
                    <a:lnTo>
                      <a:pt x="247" y="783"/>
                    </a:lnTo>
                    <a:lnTo>
                      <a:pt x="237" y="776"/>
                    </a:lnTo>
                    <a:lnTo>
                      <a:pt x="185" y="739"/>
                    </a:lnTo>
                    <a:lnTo>
                      <a:pt x="176" y="712"/>
                    </a:lnTo>
                    <a:lnTo>
                      <a:pt x="167" y="705"/>
                    </a:lnTo>
                    <a:lnTo>
                      <a:pt x="142" y="678"/>
                    </a:lnTo>
                    <a:lnTo>
                      <a:pt x="149" y="669"/>
                    </a:lnTo>
                    <a:lnTo>
                      <a:pt x="149" y="651"/>
                    </a:lnTo>
                    <a:lnTo>
                      <a:pt x="149" y="625"/>
                    </a:lnTo>
                    <a:lnTo>
                      <a:pt x="123" y="607"/>
                    </a:lnTo>
                    <a:lnTo>
                      <a:pt x="98" y="554"/>
                    </a:lnTo>
                    <a:lnTo>
                      <a:pt x="89" y="554"/>
                    </a:lnTo>
                    <a:lnTo>
                      <a:pt x="78" y="529"/>
                    </a:lnTo>
                    <a:lnTo>
                      <a:pt x="61" y="536"/>
                    </a:lnTo>
                    <a:lnTo>
                      <a:pt x="52" y="547"/>
                    </a:lnTo>
                    <a:lnTo>
                      <a:pt x="27" y="520"/>
                    </a:lnTo>
                    <a:lnTo>
                      <a:pt x="27" y="510"/>
                    </a:lnTo>
                    <a:lnTo>
                      <a:pt x="0" y="520"/>
                    </a:lnTo>
                    <a:lnTo>
                      <a:pt x="0" y="510"/>
                    </a:lnTo>
                    <a:lnTo>
                      <a:pt x="0" y="202"/>
                    </a:lnTo>
                    <a:lnTo>
                      <a:pt x="18" y="202"/>
                    </a:lnTo>
                    <a:lnTo>
                      <a:pt x="71" y="239"/>
                    </a:lnTo>
                    <a:lnTo>
                      <a:pt x="71" y="220"/>
                    </a:lnTo>
                    <a:lnTo>
                      <a:pt x="78" y="212"/>
                    </a:lnTo>
                    <a:lnTo>
                      <a:pt x="98" y="202"/>
                    </a:lnTo>
                    <a:lnTo>
                      <a:pt x="105" y="212"/>
                    </a:lnTo>
                    <a:lnTo>
                      <a:pt x="158" y="177"/>
                    </a:lnTo>
                    <a:lnTo>
                      <a:pt x="158" y="195"/>
                    </a:lnTo>
                    <a:lnTo>
                      <a:pt x="176" y="195"/>
                    </a:lnTo>
                    <a:lnTo>
                      <a:pt x="185" y="168"/>
                    </a:lnTo>
                    <a:lnTo>
                      <a:pt x="203" y="186"/>
                    </a:lnTo>
                    <a:lnTo>
                      <a:pt x="203" y="202"/>
                    </a:lnTo>
                    <a:lnTo>
                      <a:pt x="220" y="212"/>
                    </a:lnTo>
                    <a:lnTo>
                      <a:pt x="229" y="195"/>
                    </a:lnTo>
                    <a:lnTo>
                      <a:pt x="229" y="212"/>
                    </a:lnTo>
                    <a:lnTo>
                      <a:pt x="247" y="212"/>
                    </a:lnTo>
                    <a:lnTo>
                      <a:pt x="247" y="195"/>
                    </a:lnTo>
                    <a:lnTo>
                      <a:pt x="274" y="195"/>
                    </a:lnTo>
                    <a:lnTo>
                      <a:pt x="290" y="212"/>
                    </a:lnTo>
                    <a:lnTo>
                      <a:pt x="308" y="220"/>
                    </a:lnTo>
                    <a:lnTo>
                      <a:pt x="325" y="229"/>
                    </a:lnTo>
                    <a:lnTo>
                      <a:pt x="345" y="229"/>
                    </a:lnTo>
                    <a:lnTo>
                      <a:pt x="368" y="239"/>
                    </a:lnTo>
                    <a:lnTo>
                      <a:pt x="368" y="256"/>
                    </a:lnTo>
                    <a:lnTo>
                      <a:pt x="361" y="264"/>
                    </a:lnTo>
                    <a:lnTo>
                      <a:pt x="361" y="273"/>
                    </a:lnTo>
                    <a:lnTo>
                      <a:pt x="388" y="282"/>
                    </a:lnTo>
                    <a:lnTo>
                      <a:pt x="432" y="264"/>
                    </a:lnTo>
                    <a:lnTo>
                      <a:pt x="459" y="282"/>
                    </a:lnTo>
                    <a:lnTo>
                      <a:pt x="459" y="264"/>
                    </a:lnTo>
                    <a:lnTo>
                      <a:pt x="450" y="256"/>
                    </a:lnTo>
                    <a:lnTo>
                      <a:pt x="459" y="246"/>
                    </a:lnTo>
                    <a:lnTo>
                      <a:pt x="493" y="229"/>
                    </a:lnTo>
                    <a:lnTo>
                      <a:pt x="503" y="256"/>
                    </a:lnTo>
                    <a:lnTo>
                      <a:pt x="546" y="273"/>
                    </a:lnTo>
                    <a:lnTo>
                      <a:pt x="574" y="282"/>
                    </a:lnTo>
                    <a:lnTo>
                      <a:pt x="590" y="282"/>
                    </a:lnTo>
                    <a:lnTo>
                      <a:pt x="590" y="256"/>
                    </a:lnTo>
                    <a:lnTo>
                      <a:pt x="598" y="246"/>
                    </a:lnTo>
                    <a:lnTo>
                      <a:pt x="574" y="229"/>
                    </a:lnTo>
                    <a:lnTo>
                      <a:pt x="590" y="220"/>
                    </a:lnTo>
                    <a:lnTo>
                      <a:pt x="598" y="195"/>
                    </a:lnTo>
                    <a:lnTo>
                      <a:pt x="617" y="220"/>
                    </a:lnTo>
                    <a:lnTo>
                      <a:pt x="635" y="239"/>
                    </a:lnTo>
                    <a:lnTo>
                      <a:pt x="617" y="256"/>
                    </a:lnTo>
                    <a:lnTo>
                      <a:pt x="617" y="273"/>
                    </a:lnTo>
                    <a:lnTo>
                      <a:pt x="625" y="282"/>
                    </a:lnTo>
                    <a:lnTo>
                      <a:pt x="635" y="264"/>
                    </a:lnTo>
                    <a:lnTo>
                      <a:pt x="652" y="246"/>
                    </a:lnTo>
                    <a:lnTo>
                      <a:pt x="642" y="229"/>
                    </a:lnTo>
                    <a:lnTo>
                      <a:pt x="652" y="212"/>
                    </a:lnTo>
                    <a:lnTo>
                      <a:pt x="635" y="195"/>
                    </a:lnTo>
                    <a:lnTo>
                      <a:pt x="617" y="177"/>
                    </a:lnTo>
                    <a:lnTo>
                      <a:pt x="625" y="124"/>
                    </a:lnTo>
                    <a:lnTo>
                      <a:pt x="642" y="115"/>
                    </a:lnTo>
                    <a:lnTo>
                      <a:pt x="642" y="71"/>
                    </a:lnTo>
                    <a:lnTo>
                      <a:pt x="635" y="26"/>
                    </a:lnTo>
                    <a:lnTo>
                      <a:pt x="635" y="10"/>
                    </a:lnTo>
                    <a:lnTo>
                      <a:pt x="669" y="0"/>
                    </a:lnTo>
                    <a:lnTo>
                      <a:pt x="695" y="10"/>
                    </a:lnTo>
                    <a:lnTo>
                      <a:pt x="705" y="17"/>
                    </a:lnTo>
                    <a:lnTo>
                      <a:pt x="679" y="71"/>
                    </a:lnTo>
                    <a:lnTo>
                      <a:pt x="669" y="71"/>
                    </a:lnTo>
                    <a:lnTo>
                      <a:pt x="652" y="81"/>
                    </a:lnTo>
                    <a:lnTo>
                      <a:pt x="661" y="97"/>
                    </a:lnTo>
                    <a:lnTo>
                      <a:pt x="652" y="107"/>
                    </a:lnTo>
                    <a:lnTo>
                      <a:pt x="686" y="186"/>
                    </a:lnTo>
                    <a:lnTo>
                      <a:pt x="679" y="202"/>
                    </a:lnTo>
                    <a:lnTo>
                      <a:pt x="686" y="212"/>
                    </a:lnTo>
                    <a:lnTo>
                      <a:pt x="713" y="246"/>
                    </a:lnTo>
                    <a:lnTo>
                      <a:pt x="722" y="220"/>
                    </a:lnTo>
                    <a:lnTo>
                      <a:pt x="740" y="239"/>
                    </a:lnTo>
                    <a:lnTo>
                      <a:pt x="730" y="273"/>
                    </a:lnTo>
                    <a:lnTo>
                      <a:pt x="749" y="291"/>
                    </a:lnTo>
                    <a:lnTo>
                      <a:pt x="757" y="291"/>
                    </a:lnTo>
                    <a:lnTo>
                      <a:pt x="757" y="273"/>
                    </a:lnTo>
                    <a:lnTo>
                      <a:pt x="775" y="264"/>
                    </a:lnTo>
                    <a:lnTo>
                      <a:pt x="775" y="195"/>
                    </a:lnTo>
                    <a:lnTo>
                      <a:pt x="793" y="195"/>
                    </a:lnTo>
                    <a:lnTo>
                      <a:pt x="810" y="202"/>
                    </a:lnTo>
                    <a:lnTo>
                      <a:pt x="810" y="220"/>
                    </a:lnTo>
                    <a:lnTo>
                      <a:pt x="827" y="220"/>
                    </a:lnTo>
                    <a:lnTo>
                      <a:pt x="827" y="246"/>
                    </a:lnTo>
                    <a:lnTo>
                      <a:pt x="810" y="256"/>
                    </a:lnTo>
                    <a:lnTo>
                      <a:pt x="810" y="273"/>
                    </a:lnTo>
                    <a:lnTo>
                      <a:pt x="827" y="282"/>
                    </a:lnTo>
                    <a:lnTo>
                      <a:pt x="827" y="300"/>
                    </a:lnTo>
                    <a:lnTo>
                      <a:pt x="793" y="335"/>
                    </a:lnTo>
                    <a:lnTo>
                      <a:pt x="775" y="327"/>
                    </a:lnTo>
                    <a:lnTo>
                      <a:pt x="775" y="317"/>
                    </a:lnTo>
                    <a:lnTo>
                      <a:pt x="757" y="317"/>
                    </a:lnTo>
                    <a:lnTo>
                      <a:pt x="766" y="335"/>
                    </a:lnTo>
                    <a:lnTo>
                      <a:pt x="749" y="351"/>
                    </a:lnTo>
                    <a:lnTo>
                      <a:pt x="749" y="371"/>
                    </a:lnTo>
                    <a:lnTo>
                      <a:pt x="730" y="405"/>
                    </a:lnTo>
                    <a:lnTo>
                      <a:pt x="713" y="405"/>
                    </a:lnTo>
                    <a:lnTo>
                      <a:pt x="695" y="422"/>
                    </a:lnTo>
                    <a:lnTo>
                      <a:pt x="705" y="442"/>
                    </a:lnTo>
                    <a:lnTo>
                      <a:pt x="679" y="449"/>
                    </a:lnTo>
                    <a:lnTo>
                      <a:pt x="679" y="466"/>
                    </a:lnTo>
                    <a:lnTo>
                      <a:pt x="669" y="466"/>
                    </a:lnTo>
                    <a:lnTo>
                      <a:pt x="661" y="476"/>
                    </a:lnTo>
                    <a:lnTo>
                      <a:pt x="642" y="520"/>
                    </a:lnTo>
                    <a:lnTo>
                      <a:pt x="642" y="547"/>
                    </a:lnTo>
                    <a:lnTo>
                      <a:pt x="652" y="554"/>
                    </a:lnTo>
                    <a:lnTo>
                      <a:pt x="669" y="554"/>
                    </a:lnTo>
                    <a:lnTo>
                      <a:pt x="679" y="607"/>
                    </a:lnTo>
                    <a:lnTo>
                      <a:pt x="695" y="598"/>
                    </a:lnTo>
                    <a:lnTo>
                      <a:pt x="722" y="607"/>
                    </a:lnTo>
                    <a:lnTo>
                      <a:pt x="740" y="625"/>
                    </a:lnTo>
                    <a:lnTo>
                      <a:pt x="775" y="644"/>
                    </a:lnTo>
                    <a:lnTo>
                      <a:pt x="810" y="644"/>
                    </a:lnTo>
                    <a:lnTo>
                      <a:pt x="820" y="651"/>
                    </a:lnTo>
                    <a:lnTo>
                      <a:pt x="820" y="705"/>
                    </a:lnTo>
                    <a:lnTo>
                      <a:pt x="855" y="739"/>
                    </a:lnTo>
                    <a:lnTo>
                      <a:pt x="871" y="722"/>
                    </a:lnTo>
                    <a:lnTo>
                      <a:pt x="855" y="661"/>
                    </a:lnTo>
                    <a:lnTo>
                      <a:pt x="871" y="651"/>
                    </a:lnTo>
                    <a:lnTo>
                      <a:pt x="889" y="625"/>
                    </a:lnTo>
                    <a:lnTo>
                      <a:pt x="881" y="573"/>
                    </a:lnTo>
                    <a:lnTo>
                      <a:pt x="864" y="554"/>
                    </a:lnTo>
                    <a:lnTo>
                      <a:pt x="871" y="547"/>
                    </a:lnTo>
                    <a:lnTo>
                      <a:pt x="881" y="547"/>
                    </a:lnTo>
                    <a:lnTo>
                      <a:pt x="881" y="510"/>
                    </a:lnTo>
                    <a:lnTo>
                      <a:pt x="871" y="502"/>
                    </a:lnTo>
                    <a:lnTo>
                      <a:pt x="881" y="476"/>
                    </a:lnTo>
                    <a:lnTo>
                      <a:pt x="871" y="466"/>
                    </a:lnTo>
                    <a:lnTo>
                      <a:pt x="871" y="458"/>
                    </a:lnTo>
                    <a:lnTo>
                      <a:pt x="881" y="449"/>
                    </a:lnTo>
                    <a:lnTo>
                      <a:pt x="908" y="458"/>
                    </a:lnTo>
                    <a:lnTo>
                      <a:pt x="933" y="449"/>
                    </a:lnTo>
                    <a:lnTo>
                      <a:pt x="969" y="476"/>
                    </a:lnTo>
                    <a:lnTo>
                      <a:pt x="960" y="485"/>
                    </a:lnTo>
                    <a:lnTo>
                      <a:pt x="969" y="493"/>
                    </a:lnTo>
                    <a:lnTo>
                      <a:pt x="995" y="493"/>
                    </a:lnTo>
                    <a:lnTo>
                      <a:pt x="995" y="547"/>
                    </a:lnTo>
                    <a:lnTo>
                      <a:pt x="1022" y="573"/>
                    </a:lnTo>
                    <a:lnTo>
                      <a:pt x="1056" y="536"/>
                    </a:lnTo>
                    <a:lnTo>
                      <a:pt x="1049" y="529"/>
                    </a:lnTo>
                    <a:lnTo>
                      <a:pt x="1056" y="510"/>
                    </a:lnTo>
                    <a:lnTo>
                      <a:pt x="1111" y="598"/>
                    </a:lnTo>
                    <a:lnTo>
                      <a:pt x="1100" y="607"/>
                    </a:lnTo>
                    <a:lnTo>
                      <a:pt x="1100" y="625"/>
                    </a:lnTo>
                    <a:lnTo>
                      <a:pt x="1118" y="634"/>
                    </a:lnTo>
                    <a:lnTo>
                      <a:pt x="1118" y="644"/>
                    </a:lnTo>
                    <a:lnTo>
                      <a:pt x="1137" y="651"/>
                    </a:lnTo>
                    <a:lnTo>
                      <a:pt x="1145" y="651"/>
                    </a:lnTo>
                    <a:lnTo>
                      <a:pt x="1162" y="661"/>
                    </a:lnTo>
                    <a:lnTo>
                      <a:pt x="1145" y="669"/>
                    </a:lnTo>
                    <a:lnTo>
                      <a:pt x="1162" y="669"/>
                    </a:lnTo>
                    <a:lnTo>
                      <a:pt x="1162" y="687"/>
                    </a:lnTo>
                    <a:lnTo>
                      <a:pt x="1171" y="687"/>
                    </a:lnTo>
                    <a:lnTo>
                      <a:pt x="1181" y="696"/>
                    </a:lnTo>
                    <a:lnTo>
                      <a:pt x="1181" y="705"/>
                    </a:lnTo>
                    <a:lnTo>
                      <a:pt x="1189" y="722"/>
                    </a:lnTo>
                    <a:lnTo>
                      <a:pt x="1171" y="732"/>
                    </a:lnTo>
                    <a:lnTo>
                      <a:pt x="1145" y="739"/>
                    </a:lnTo>
                    <a:lnTo>
                      <a:pt x="1127" y="766"/>
                    </a:lnTo>
                    <a:lnTo>
                      <a:pt x="1100" y="766"/>
                    </a:lnTo>
                    <a:lnTo>
                      <a:pt x="1074" y="756"/>
                    </a:lnTo>
                    <a:lnTo>
                      <a:pt x="1030" y="766"/>
                    </a:lnTo>
                    <a:lnTo>
                      <a:pt x="1022" y="783"/>
                    </a:lnTo>
                    <a:lnTo>
                      <a:pt x="1013" y="783"/>
                    </a:lnTo>
                    <a:lnTo>
                      <a:pt x="995" y="793"/>
                    </a:lnTo>
                    <a:lnTo>
                      <a:pt x="969" y="827"/>
                    </a:lnTo>
                    <a:lnTo>
                      <a:pt x="978" y="827"/>
                    </a:lnTo>
                    <a:lnTo>
                      <a:pt x="1003" y="801"/>
                    </a:lnTo>
                    <a:lnTo>
                      <a:pt x="1030" y="783"/>
                    </a:lnTo>
                    <a:lnTo>
                      <a:pt x="1056" y="783"/>
                    </a:lnTo>
                    <a:lnTo>
                      <a:pt x="1066" y="783"/>
                    </a:lnTo>
                    <a:lnTo>
                      <a:pt x="1066" y="801"/>
                    </a:lnTo>
                    <a:lnTo>
                      <a:pt x="1049" y="810"/>
                    </a:lnTo>
                    <a:lnTo>
                      <a:pt x="1040" y="810"/>
                    </a:lnTo>
                    <a:lnTo>
                      <a:pt x="1049" y="820"/>
                    </a:lnTo>
                    <a:lnTo>
                      <a:pt x="1056" y="810"/>
                    </a:lnTo>
                    <a:lnTo>
                      <a:pt x="1056" y="836"/>
                    </a:lnTo>
                    <a:lnTo>
                      <a:pt x="1066" y="845"/>
                    </a:lnTo>
                    <a:lnTo>
                      <a:pt x="1083" y="854"/>
                    </a:lnTo>
                    <a:lnTo>
                      <a:pt x="1100" y="854"/>
                    </a:lnTo>
                    <a:lnTo>
                      <a:pt x="1100" y="845"/>
                    </a:lnTo>
                    <a:lnTo>
                      <a:pt x="1118" y="827"/>
                    </a:lnTo>
                    <a:lnTo>
                      <a:pt x="1118" y="845"/>
                    </a:lnTo>
                    <a:lnTo>
                      <a:pt x="1127" y="845"/>
                    </a:lnTo>
                    <a:lnTo>
                      <a:pt x="1118" y="854"/>
                    </a:lnTo>
                    <a:lnTo>
                      <a:pt x="1111" y="863"/>
                    </a:lnTo>
                    <a:lnTo>
                      <a:pt x="1066" y="881"/>
                    </a:lnTo>
                    <a:lnTo>
                      <a:pt x="1049" y="898"/>
                    </a:lnTo>
                    <a:lnTo>
                      <a:pt x="1040" y="881"/>
                    </a:lnTo>
                    <a:lnTo>
                      <a:pt x="1066" y="863"/>
                    </a:lnTo>
                    <a:lnTo>
                      <a:pt x="1056" y="863"/>
                    </a:lnTo>
                    <a:lnTo>
                      <a:pt x="1056" y="854"/>
                    </a:lnTo>
                    <a:lnTo>
                      <a:pt x="1040" y="863"/>
                    </a:lnTo>
                    <a:lnTo>
                      <a:pt x="1030" y="863"/>
                    </a:lnTo>
                    <a:lnTo>
                      <a:pt x="1022" y="854"/>
                    </a:lnTo>
                    <a:lnTo>
                      <a:pt x="1013" y="827"/>
                    </a:lnTo>
                    <a:lnTo>
                      <a:pt x="1013" y="820"/>
                    </a:lnTo>
                    <a:lnTo>
                      <a:pt x="1003" y="827"/>
                    </a:lnTo>
                    <a:lnTo>
                      <a:pt x="995" y="820"/>
                    </a:lnTo>
                    <a:lnTo>
                      <a:pt x="978" y="863"/>
                    </a:lnTo>
                    <a:lnTo>
                      <a:pt x="960" y="871"/>
                    </a:lnTo>
                    <a:lnTo>
                      <a:pt x="915" y="871"/>
                    </a:lnTo>
                    <a:lnTo>
                      <a:pt x="898" y="881"/>
                    </a:lnTo>
                    <a:lnTo>
                      <a:pt x="889" y="888"/>
                    </a:lnTo>
                    <a:lnTo>
                      <a:pt x="864" y="88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2" name="Freeform 23"/>
              <p:cNvSpPr>
                <a:spLocks/>
              </p:cNvSpPr>
              <p:nvPr/>
            </p:nvSpPr>
            <p:spPr bwMode="auto">
              <a:xfrm>
                <a:off x="5891213" y="2971800"/>
                <a:ext cx="1350962" cy="985838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237" y="176"/>
                  </a:cxn>
                  <a:cxn ang="0">
                    <a:pos x="368" y="220"/>
                  </a:cxn>
                  <a:cxn ang="0">
                    <a:pos x="466" y="228"/>
                  </a:cxn>
                  <a:cxn ang="0">
                    <a:pos x="519" y="194"/>
                  </a:cxn>
                  <a:cxn ang="0">
                    <a:pos x="581" y="167"/>
                  </a:cxn>
                  <a:cxn ang="0">
                    <a:pos x="624" y="133"/>
                  </a:cxn>
                  <a:cxn ang="0">
                    <a:pos x="581" y="133"/>
                  </a:cxn>
                  <a:cxn ang="0">
                    <a:pos x="608" y="89"/>
                  </a:cxn>
                  <a:cxn ang="0">
                    <a:pos x="652" y="35"/>
                  </a:cxn>
                  <a:cxn ang="0">
                    <a:pos x="652" y="9"/>
                  </a:cxn>
                  <a:cxn ang="0">
                    <a:pos x="730" y="25"/>
                  </a:cxn>
                  <a:cxn ang="0">
                    <a:pos x="793" y="106"/>
                  </a:cxn>
                  <a:cxn ang="0">
                    <a:pos x="844" y="114"/>
                  </a:cxn>
                  <a:cxn ang="0">
                    <a:pos x="810" y="176"/>
                  </a:cxn>
                  <a:cxn ang="0">
                    <a:pos x="793" y="228"/>
                  </a:cxn>
                  <a:cxn ang="0">
                    <a:pos x="757" y="238"/>
                  </a:cxn>
                  <a:cxn ang="0">
                    <a:pos x="705" y="272"/>
                  </a:cxn>
                  <a:cxn ang="0">
                    <a:pos x="661" y="299"/>
                  </a:cxn>
                  <a:cxn ang="0">
                    <a:pos x="669" y="265"/>
                  </a:cxn>
                  <a:cxn ang="0">
                    <a:pos x="624" y="289"/>
                  </a:cxn>
                  <a:cxn ang="0">
                    <a:pos x="635" y="325"/>
                  </a:cxn>
                  <a:cxn ang="0">
                    <a:pos x="679" y="334"/>
                  </a:cxn>
                  <a:cxn ang="0">
                    <a:pos x="635" y="359"/>
                  </a:cxn>
                  <a:cxn ang="0">
                    <a:pos x="669" y="414"/>
                  </a:cxn>
                  <a:cxn ang="0">
                    <a:pos x="642" y="440"/>
                  </a:cxn>
                  <a:cxn ang="0">
                    <a:pos x="642" y="492"/>
                  </a:cxn>
                  <a:cxn ang="0">
                    <a:pos x="624" y="528"/>
                  </a:cxn>
                  <a:cxn ang="0">
                    <a:pos x="590" y="554"/>
                  </a:cxn>
                  <a:cxn ang="0">
                    <a:pos x="554" y="554"/>
                  </a:cxn>
                  <a:cxn ang="0">
                    <a:pos x="510" y="579"/>
                  </a:cxn>
                  <a:cxn ang="0">
                    <a:pos x="484" y="572"/>
                  </a:cxn>
                  <a:cxn ang="0">
                    <a:pos x="459" y="554"/>
                  </a:cxn>
                  <a:cxn ang="0">
                    <a:pos x="395" y="554"/>
                  </a:cxn>
                  <a:cxn ang="0">
                    <a:pos x="388" y="579"/>
                  </a:cxn>
                  <a:cxn ang="0">
                    <a:pos x="368" y="572"/>
                  </a:cxn>
                  <a:cxn ang="0">
                    <a:pos x="352" y="545"/>
                  </a:cxn>
                  <a:cxn ang="0">
                    <a:pos x="344" y="492"/>
                  </a:cxn>
                  <a:cxn ang="0">
                    <a:pos x="308" y="457"/>
                  </a:cxn>
                  <a:cxn ang="0">
                    <a:pos x="220" y="474"/>
                  </a:cxn>
                  <a:cxn ang="0">
                    <a:pos x="194" y="474"/>
                  </a:cxn>
                  <a:cxn ang="0">
                    <a:pos x="139" y="457"/>
                  </a:cxn>
                  <a:cxn ang="0">
                    <a:pos x="96" y="440"/>
                  </a:cxn>
                  <a:cxn ang="0">
                    <a:pos x="78" y="404"/>
                  </a:cxn>
                  <a:cxn ang="0">
                    <a:pos x="88" y="352"/>
                  </a:cxn>
                  <a:cxn ang="0">
                    <a:pos x="34" y="343"/>
                  </a:cxn>
                  <a:cxn ang="0">
                    <a:pos x="18" y="325"/>
                  </a:cxn>
                  <a:cxn ang="0">
                    <a:pos x="0" y="272"/>
                  </a:cxn>
                  <a:cxn ang="0">
                    <a:pos x="44" y="254"/>
                  </a:cxn>
                  <a:cxn ang="0">
                    <a:pos x="96" y="220"/>
                  </a:cxn>
                  <a:cxn ang="0">
                    <a:pos x="114" y="176"/>
                  </a:cxn>
                  <a:cxn ang="0">
                    <a:pos x="158" y="140"/>
                  </a:cxn>
                </a:cxnLst>
                <a:rect l="0" t="0" r="r" b="b"/>
                <a:pathLst>
                  <a:path w="844" h="590">
                    <a:moveTo>
                      <a:pt x="176" y="106"/>
                    </a:moveTo>
                    <a:lnTo>
                      <a:pt x="194" y="96"/>
                    </a:lnTo>
                    <a:lnTo>
                      <a:pt x="210" y="123"/>
                    </a:lnTo>
                    <a:lnTo>
                      <a:pt x="229" y="123"/>
                    </a:lnTo>
                    <a:lnTo>
                      <a:pt x="237" y="140"/>
                    </a:lnTo>
                    <a:lnTo>
                      <a:pt x="237" y="176"/>
                    </a:lnTo>
                    <a:lnTo>
                      <a:pt x="290" y="194"/>
                    </a:lnTo>
                    <a:lnTo>
                      <a:pt x="317" y="220"/>
                    </a:lnTo>
                    <a:lnTo>
                      <a:pt x="368" y="220"/>
                    </a:lnTo>
                    <a:lnTo>
                      <a:pt x="395" y="238"/>
                    </a:lnTo>
                    <a:lnTo>
                      <a:pt x="432" y="245"/>
                    </a:lnTo>
                    <a:lnTo>
                      <a:pt x="466" y="228"/>
                    </a:lnTo>
                    <a:lnTo>
                      <a:pt x="503" y="228"/>
                    </a:lnTo>
                    <a:lnTo>
                      <a:pt x="528" y="201"/>
                    </a:lnTo>
                    <a:lnTo>
                      <a:pt x="519" y="194"/>
                    </a:lnTo>
                    <a:lnTo>
                      <a:pt x="537" y="176"/>
                    </a:lnTo>
                    <a:lnTo>
                      <a:pt x="554" y="184"/>
                    </a:lnTo>
                    <a:lnTo>
                      <a:pt x="581" y="167"/>
                    </a:lnTo>
                    <a:lnTo>
                      <a:pt x="598" y="149"/>
                    </a:lnTo>
                    <a:lnTo>
                      <a:pt x="635" y="149"/>
                    </a:lnTo>
                    <a:lnTo>
                      <a:pt x="624" y="133"/>
                    </a:lnTo>
                    <a:lnTo>
                      <a:pt x="615" y="123"/>
                    </a:lnTo>
                    <a:lnTo>
                      <a:pt x="598" y="133"/>
                    </a:lnTo>
                    <a:lnTo>
                      <a:pt x="581" y="133"/>
                    </a:lnTo>
                    <a:lnTo>
                      <a:pt x="581" y="96"/>
                    </a:lnTo>
                    <a:lnTo>
                      <a:pt x="590" y="79"/>
                    </a:lnTo>
                    <a:lnTo>
                      <a:pt x="608" y="89"/>
                    </a:lnTo>
                    <a:lnTo>
                      <a:pt x="635" y="79"/>
                    </a:lnTo>
                    <a:lnTo>
                      <a:pt x="642" y="45"/>
                    </a:lnTo>
                    <a:lnTo>
                      <a:pt x="652" y="35"/>
                    </a:lnTo>
                    <a:lnTo>
                      <a:pt x="652" y="25"/>
                    </a:lnTo>
                    <a:lnTo>
                      <a:pt x="642" y="25"/>
                    </a:lnTo>
                    <a:lnTo>
                      <a:pt x="652" y="9"/>
                    </a:lnTo>
                    <a:lnTo>
                      <a:pt x="686" y="0"/>
                    </a:lnTo>
                    <a:lnTo>
                      <a:pt x="713" y="9"/>
                    </a:lnTo>
                    <a:lnTo>
                      <a:pt x="730" y="25"/>
                    </a:lnTo>
                    <a:lnTo>
                      <a:pt x="749" y="89"/>
                    </a:lnTo>
                    <a:lnTo>
                      <a:pt x="766" y="89"/>
                    </a:lnTo>
                    <a:lnTo>
                      <a:pt x="793" y="106"/>
                    </a:lnTo>
                    <a:lnTo>
                      <a:pt x="793" y="123"/>
                    </a:lnTo>
                    <a:lnTo>
                      <a:pt x="810" y="123"/>
                    </a:lnTo>
                    <a:lnTo>
                      <a:pt x="844" y="114"/>
                    </a:lnTo>
                    <a:lnTo>
                      <a:pt x="844" y="133"/>
                    </a:lnTo>
                    <a:lnTo>
                      <a:pt x="820" y="184"/>
                    </a:lnTo>
                    <a:lnTo>
                      <a:pt x="810" y="176"/>
                    </a:lnTo>
                    <a:lnTo>
                      <a:pt x="793" y="184"/>
                    </a:lnTo>
                    <a:lnTo>
                      <a:pt x="800" y="211"/>
                    </a:lnTo>
                    <a:lnTo>
                      <a:pt x="793" y="228"/>
                    </a:lnTo>
                    <a:lnTo>
                      <a:pt x="784" y="228"/>
                    </a:lnTo>
                    <a:lnTo>
                      <a:pt x="766" y="238"/>
                    </a:lnTo>
                    <a:lnTo>
                      <a:pt x="757" y="238"/>
                    </a:lnTo>
                    <a:lnTo>
                      <a:pt x="749" y="245"/>
                    </a:lnTo>
                    <a:lnTo>
                      <a:pt x="739" y="245"/>
                    </a:lnTo>
                    <a:lnTo>
                      <a:pt x="705" y="272"/>
                    </a:lnTo>
                    <a:lnTo>
                      <a:pt x="705" y="281"/>
                    </a:lnTo>
                    <a:lnTo>
                      <a:pt x="686" y="281"/>
                    </a:lnTo>
                    <a:lnTo>
                      <a:pt x="661" y="299"/>
                    </a:lnTo>
                    <a:lnTo>
                      <a:pt x="661" y="289"/>
                    </a:lnTo>
                    <a:lnTo>
                      <a:pt x="661" y="281"/>
                    </a:lnTo>
                    <a:lnTo>
                      <a:pt x="669" y="265"/>
                    </a:lnTo>
                    <a:lnTo>
                      <a:pt x="661" y="254"/>
                    </a:lnTo>
                    <a:lnTo>
                      <a:pt x="635" y="281"/>
                    </a:lnTo>
                    <a:lnTo>
                      <a:pt x="624" y="289"/>
                    </a:lnTo>
                    <a:lnTo>
                      <a:pt x="615" y="289"/>
                    </a:lnTo>
                    <a:lnTo>
                      <a:pt x="608" y="299"/>
                    </a:lnTo>
                    <a:lnTo>
                      <a:pt x="635" y="325"/>
                    </a:lnTo>
                    <a:lnTo>
                      <a:pt x="652" y="316"/>
                    </a:lnTo>
                    <a:lnTo>
                      <a:pt x="679" y="325"/>
                    </a:lnTo>
                    <a:lnTo>
                      <a:pt x="679" y="334"/>
                    </a:lnTo>
                    <a:lnTo>
                      <a:pt x="669" y="325"/>
                    </a:lnTo>
                    <a:lnTo>
                      <a:pt x="652" y="334"/>
                    </a:lnTo>
                    <a:lnTo>
                      <a:pt x="635" y="359"/>
                    </a:lnTo>
                    <a:lnTo>
                      <a:pt x="642" y="369"/>
                    </a:lnTo>
                    <a:lnTo>
                      <a:pt x="652" y="404"/>
                    </a:lnTo>
                    <a:lnTo>
                      <a:pt x="669" y="414"/>
                    </a:lnTo>
                    <a:lnTo>
                      <a:pt x="661" y="414"/>
                    </a:lnTo>
                    <a:lnTo>
                      <a:pt x="669" y="430"/>
                    </a:lnTo>
                    <a:lnTo>
                      <a:pt x="642" y="440"/>
                    </a:lnTo>
                    <a:lnTo>
                      <a:pt x="669" y="440"/>
                    </a:lnTo>
                    <a:lnTo>
                      <a:pt x="661" y="474"/>
                    </a:lnTo>
                    <a:lnTo>
                      <a:pt x="642" y="492"/>
                    </a:lnTo>
                    <a:lnTo>
                      <a:pt x="635" y="492"/>
                    </a:lnTo>
                    <a:lnTo>
                      <a:pt x="635" y="508"/>
                    </a:lnTo>
                    <a:lnTo>
                      <a:pt x="624" y="528"/>
                    </a:lnTo>
                    <a:lnTo>
                      <a:pt x="615" y="528"/>
                    </a:lnTo>
                    <a:lnTo>
                      <a:pt x="615" y="535"/>
                    </a:lnTo>
                    <a:lnTo>
                      <a:pt x="590" y="554"/>
                    </a:lnTo>
                    <a:lnTo>
                      <a:pt x="564" y="554"/>
                    </a:lnTo>
                    <a:lnTo>
                      <a:pt x="564" y="562"/>
                    </a:lnTo>
                    <a:lnTo>
                      <a:pt x="554" y="554"/>
                    </a:lnTo>
                    <a:lnTo>
                      <a:pt x="554" y="562"/>
                    </a:lnTo>
                    <a:lnTo>
                      <a:pt x="546" y="562"/>
                    </a:lnTo>
                    <a:lnTo>
                      <a:pt x="510" y="579"/>
                    </a:lnTo>
                    <a:lnTo>
                      <a:pt x="503" y="590"/>
                    </a:lnTo>
                    <a:lnTo>
                      <a:pt x="503" y="572"/>
                    </a:lnTo>
                    <a:lnTo>
                      <a:pt x="484" y="572"/>
                    </a:lnTo>
                    <a:lnTo>
                      <a:pt x="476" y="572"/>
                    </a:lnTo>
                    <a:lnTo>
                      <a:pt x="459" y="572"/>
                    </a:lnTo>
                    <a:lnTo>
                      <a:pt x="459" y="554"/>
                    </a:lnTo>
                    <a:lnTo>
                      <a:pt x="439" y="554"/>
                    </a:lnTo>
                    <a:lnTo>
                      <a:pt x="405" y="562"/>
                    </a:lnTo>
                    <a:lnTo>
                      <a:pt x="395" y="554"/>
                    </a:lnTo>
                    <a:lnTo>
                      <a:pt x="395" y="562"/>
                    </a:lnTo>
                    <a:lnTo>
                      <a:pt x="388" y="562"/>
                    </a:lnTo>
                    <a:lnTo>
                      <a:pt x="388" y="579"/>
                    </a:lnTo>
                    <a:lnTo>
                      <a:pt x="379" y="579"/>
                    </a:lnTo>
                    <a:lnTo>
                      <a:pt x="379" y="572"/>
                    </a:lnTo>
                    <a:lnTo>
                      <a:pt x="368" y="572"/>
                    </a:lnTo>
                    <a:lnTo>
                      <a:pt x="352" y="562"/>
                    </a:lnTo>
                    <a:lnTo>
                      <a:pt x="352" y="554"/>
                    </a:lnTo>
                    <a:lnTo>
                      <a:pt x="352" y="545"/>
                    </a:lnTo>
                    <a:lnTo>
                      <a:pt x="344" y="535"/>
                    </a:lnTo>
                    <a:lnTo>
                      <a:pt x="334" y="535"/>
                    </a:lnTo>
                    <a:lnTo>
                      <a:pt x="344" y="492"/>
                    </a:lnTo>
                    <a:lnTo>
                      <a:pt x="334" y="474"/>
                    </a:lnTo>
                    <a:lnTo>
                      <a:pt x="325" y="474"/>
                    </a:lnTo>
                    <a:lnTo>
                      <a:pt x="308" y="457"/>
                    </a:lnTo>
                    <a:lnTo>
                      <a:pt x="290" y="457"/>
                    </a:lnTo>
                    <a:lnTo>
                      <a:pt x="247" y="474"/>
                    </a:lnTo>
                    <a:lnTo>
                      <a:pt x="220" y="474"/>
                    </a:lnTo>
                    <a:lnTo>
                      <a:pt x="210" y="484"/>
                    </a:lnTo>
                    <a:lnTo>
                      <a:pt x="203" y="474"/>
                    </a:lnTo>
                    <a:lnTo>
                      <a:pt x="194" y="474"/>
                    </a:lnTo>
                    <a:lnTo>
                      <a:pt x="167" y="474"/>
                    </a:lnTo>
                    <a:lnTo>
                      <a:pt x="149" y="465"/>
                    </a:lnTo>
                    <a:lnTo>
                      <a:pt x="139" y="457"/>
                    </a:lnTo>
                    <a:lnTo>
                      <a:pt x="132" y="457"/>
                    </a:lnTo>
                    <a:lnTo>
                      <a:pt x="114" y="440"/>
                    </a:lnTo>
                    <a:lnTo>
                      <a:pt x="96" y="440"/>
                    </a:lnTo>
                    <a:lnTo>
                      <a:pt x="71" y="430"/>
                    </a:lnTo>
                    <a:lnTo>
                      <a:pt x="61" y="404"/>
                    </a:lnTo>
                    <a:lnTo>
                      <a:pt x="78" y="404"/>
                    </a:lnTo>
                    <a:lnTo>
                      <a:pt x="71" y="387"/>
                    </a:lnTo>
                    <a:lnTo>
                      <a:pt x="88" y="369"/>
                    </a:lnTo>
                    <a:lnTo>
                      <a:pt x="88" y="352"/>
                    </a:lnTo>
                    <a:lnTo>
                      <a:pt x="78" y="343"/>
                    </a:lnTo>
                    <a:lnTo>
                      <a:pt x="52" y="352"/>
                    </a:lnTo>
                    <a:lnTo>
                      <a:pt x="34" y="343"/>
                    </a:lnTo>
                    <a:lnTo>
                      <a:pt x="27" y="334"/>
                    </a:lnTo>
                    <a:lnTo>
                      <a:pt x="7" y="325"/>
                    </a:lnTo>
                    <a:lnTo>
                      <a:pt x="18" y="325"/>
                    </a:lnTo>
                    <a:lnTo>
                      <a:pt x="18" y="299"/>
                    </a:lnTo>
                    <a:lnTo>
                      <a:pt x="0" y="299"/>
                    </a:lnTo>
                    <a:lnTo>
                      <a:pt x="0" y="272"/>
                    </a:lnTo>
                    <a:lnTo>
                      <a:pt x="18" y="265"/>
                    </a:lnTo>
                    <a:lnTo>
                      <a:pt x="34" y="265"/>
                    </a:lnTo>
                    <a:lnTo>
                      <a:pt x="44" y="254"/>
                    </a:lnTo>
                    <a:lnTo>
                      <a:pt x="61" y="254"/>
                    </a:lnTo>
                    <a:lnTo>
                      <a:pt x="88" y="238"/>
                    </a:lnTo>
                    <a:lnTo>
                      <a:pt x="96" y="220"/>
                    </a:lnTo>
                    <a:lnTo>
                      <a:pt x="88" y="184"/>
                    </a:lnTo>
                    <a:lnTo>
                      <a:pt x="88" y="176"/>
                    </a:lnTo>
                    <a:lnTo>
                      <a:pt x="114" y="176"/>
                    </a:lnTo>
                    <a:lnTo>
                      <a:pt x="123" y="140"/>
                    </a:lnTo>
                    <a:lnTo>
                      <a:pt x="149" y="140"/>
                    </a:lnTo>
                    <a:lnTo>
                      <a:pt x="158" y="140"/>
                    </a:lnTo>
                    <a:lnTo>
                      <a:pt x="167" y="114"/>
                    </a:lnTo>
                    <a:lnTo>
                      <a:pt x="176" y="10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3" name="Freeform 24"/>
              <p:cNvSpPr>
                <a:spLocks/>
              </p:cNvSpPr>
              <p:nvPr/>
            </p:nvSpPr>
            <p:spPr bwMode="auto">
              <a:xfrm>
                <a:off x="5891213" y="2971800"/>
                <a:ext cx="1350962" cy="985838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237" y="176"/>
                  </a:cxn>
                  <a:cxn ang="0">
                    <a:pos x="368" y="220"/>
                  </a:cxn>
                  <a:cxn ang="0">
                    <a:pos x="466" y="228"/>
                  </a:cxn>
                  <a:cxn ang="0">
                    <a:pos x="519" y="194"/>
                  </a:cxn>
                  <a:cxn ang="0">
                    <a:pos x="581" y="167"/>
                  </a:cxn>
                  <a:cxn ang="0">
                    <a:pos x="624" y="133"/>
                  </a:cxn>
                  <a:cxn ang="0">
                    <a:pos x="581" y="133"/>
                  </a:cxn>
                  <a:cxn ang="0">
                    <a:pos x="608" y="89"/>
                  </a:cxn>
                  <a:cxn ang="0">
                    <a:pos x="652" y="35"/>
                  </a:cxn>
                  <a:cxn ang="0">
                    <a:pos x="652" y="9"/>
                  </a:cxn>
                  <a:cxn ang="0">
                    <a:pos x="730" y="25"/>
                  </a:cxn>
                  <a:cxn ang="0">
                    <a:pos x="793" y="106"/>
                  </a:cxn>
                  <a:cxn ang="0">
                    <a:pos x="844" y="114"/>
                  </a:cxn>
                  <a:cxn ang="0">
                    <a:pos x="810" y="176"/>
                  </a:cxn>
                  <a:cxn ang="0">
                    <a:pos x="793" y="228"/>
                  </a:cxn>
                  <a:cxn ang="0">
                    <a:pos x="757" y="238"/>
                  </a:cxn>
                  <a:cxn ang="0">
                    <a:pos x="705" y="272"/>
                  </a:cxn>
                  <a:cxn ang="0">
                    <a:pos x="661" y="299"/>
                  </a:cxn>
                  <a:cxn ang="0">
                    <a:pos x="669" y="265"/>
                  </a:cxn>
                  <a:cxn ang="0">
                    <a:pos x="624" y="289"/>
                  </a:cxn>
                  <a:cxn ang="0">
                    <a:pos x="635" y="325"/>
                  </a:cxn>
                  <a:cxn ang="0">
                    <a:pos x="679" y="334"/>
                  </a:cxn>
                  <a:cxn ang="0">
                    <a:pos x="635" y="359"/>
                  </a:cxn>
                  <a:cxn ang="0">
                    <a:pos x="669" y="414"/>
                  </a:cxn>
                  <a:cxn ang="0">
                    <a:pos x="642" y="440"/>
                  </a:cxn>
                  <a:cxn ang="0">
                    <a:pos x="642" y="492"/>
                  </a:cxn>
                  <a:cxn ang="0">
                    <a:pos x="624" y="528"/>
                  </a:cxn>
                  <a:cxn ang="0">
                    <a:pos x="590" y="554"/>
                  </a:cxn>
                  <a:cxn ang="0">
                    <a:pos x="554" y="554"/>
                  </a:cxn>
                  <a:cxn ang="0">
                    <a:pos x="510" y="579"/>
                  </a:cxn>
                  <a:cxn ang="0">
                    <a:pos x="484" y="572"/>
                  </a:cxn>
                  <a:cxn ang="0">
                    <a:pos x="459" y="554"/>
                  </a:cxn>
                  <a:cxn ang="0">
                    <a:pos x="395" y="554"/>
                  </a:cxn>
                  <a:cxn ang="0">
                    <a:pos x="388" y="579"/>
                  </a:cxn>
                  <a:cxn ang="0">
                    <a:pos x="368" y="572"/>
                  </a:cxn>
                  <a:cxn ang="0">
                    <a:pos x="352" y="545"/>
                  </a:cxn>
                  <a:cxn ang="0">
                    <a:pos x="344" y="492"/>
                  </a:cxn>
                  <a:cxn ang="0">
                    <a:pos x="308" y="457"/>
                  </a:cxn>
                  <a:cxn ang="0">
                    <a:pos x="220" y="474"/>
                  </a:cxn>
                  <a:cxn ang="0">
                    <a:pos x="194" y="474"/>
                  </a:cxn>
                  <a:cxn ang="0">
                    <a:pos x="139" y="457"/>
                  </a:cxn>
                  <a:cxn ang="0">
                    <a:pos x="96" y="440"/>
                  </a:cxn>
                  <a:cxn ang="0">
                    <a:pos x="78" y="404"/>
                  </a:cxn>
                  <a:cxn ang="0">
                    <a:pos x="88" y="352"/>
                  </a:cxn>
                  <a:cxn ang="0">
                    <a:pos x="34" y="343"/>
                  </a:cxn>
                  <a:cxn ang="0">
                    <a:pos x="18" y="325"/>
                  </a:cxn>
                  <a:cxn ang="0">
                    <a:pos x="0" y="272"/>
                  </a:cxn>
                  <a:cxn ang="0">
                    <a:pos x="44" y="254"/>
                  </a:cxn>
                  <a:cxn ang="0">
                    <a:pos x="96" y="220"/>
                  </a:cxn>
                  <a:cxn ang="0">
                    <a:pos x="114" y="176"/>
                  </a:cxn>
                  <a:cxn ang="0">
                    <a:pos x="158" y="140"/>
                  </a:cxn>
                </a:cxnLst>
                <a:rect l="0" t="0" r="r" b="b"/>
                <a:pathLst>
                  <a:path w="844" h="590">
                    <a:moveTo>
                      <a:pt x="176" y="106"/>
                    </a:moveTo>
                    <a:lnTo>
                      <a:pt x="194" y="96"/>
                    </a:lnTo>
                    <a:lnTo>
                      <a:pt x="210" y="123"/>
                    </a:lnTo>
                    <a:lnTo>
                      <a:pt x="229" y="123"/>
                    </a:lnTo>
                    <a:lnTo>
                      <a:pt x="237" y="140"/>
                    </a:lnTo>
                    <a:lnTo>
                      <a:pt x="237" y="176"/>
                    </a:lnTo>
                    <a:lnTo>
                      <a:pt x="290" y="194"/>
                    </a:lnTo>
                    <a:lnTo>
                      <a:pt x="317" y="220"/>
                    </a:lnTo>
                    <a:lnTo>
                      <a:pt x="368" y="220"/>
                    </a:lnTo>
                    <a:lnTo>
                      <a:pt x="395" y="238"/>
                    </a:lnTo>
                    <a:lnTo>
                      <a:pt x="432" y="245"/>
                    </a:lnTo>
                    <a:lnTo>
                      <a:pt x="466" y="228"/>
                    </a:lnTo>
                    <a:lnTo>
                      <a:pt x="503" y="228"/>
                    </a:lnTo>
                    <a:lnTo>
                      <a:pt x="528" y="201"/>
                    </a:lnTo>
                    <a:lnTo>
                      <a:pt x="519" y="194"/>
                    </a:lnTo>
                    <a:lnTo>
                      <a:pt x="537" y="176"/>
                    </a:lnTo>
                    <a:lnTo>
                      <a:pt x="554" y="184"/>
                    </a:lnTo>
                    <a:lnTo>
                      <a:pt x="581" y="167"/>
                    </a:lnTo>
                    <a:lnTo>
                      <a:pt x="598" y="149"/>
                    </a:lnTo>
                    <a:lnTo>
                      <a:pt x="635" y="149"/>
                    </a:lnTo>
                    <a:lnTo>
                      <a:pt x="624" y="133"/>
                    </a:lnTo>
                    <a:lnTo>
                      <a:pt x="615" y="123"/>
                    </a:lnTo>
                    <a:lnTo>
                      <a:pt x="598" y="133"/>
                    </a:lnTo>
                    <a:lnTo>
                      <a:pt x="581" y="133"/>
                    </a:lnTo>
                    <a:lnTo>
                      <a:pt x="581" y="96"/>
                    </a:lnTo>
                    <a:lnTo>
                      <a:pt x="590" y="79"/>
                    </a:lnTo>
                    <a:lnTo>
                      <a:pt x="608" y="89"/>
                    </a:lnTo>
                    <a:lnTo>
                      <a:pt x="635" y="79"/>
                    </a:lnTo>
                    <a:lnTo>
                      <a:pt x="642" y="45"/>
                    </a:lnTo>
                    <a:lnTo>
                      <a:pt x="652" y="35"/>
                    </a:lnTo>
                    <a:lnTo>
                      <a:pt x="652" y="25"/>
                    </a:lnTo>
                    <a:lnTo>
                      <a:pt x="642" y="25"/>
                    </a:lnTo>
                    <a:lnTo>
                      <a:pt x="652" y="9"/>
                    </a:lnTo>
                    <a:lnTo>
                      <a:pt x="686" y="0"/>
                    </a:lnTo>
                    <a:lnTo>
                      <a:pt x="713" y="9"/>
                    </a:lnTo>
                    <a:lnTo>
                      <a:pt x="730" y="25"/>
                    </a:lnTo>
                    <a:lnTo>
                      <a:pt x="749" y="89"/>
                    </a:lnTo>
                    <a:lnTo>
                      <a:pt x="766" y="89"/>
                    </a:lnTo>
                    <a:lnTo>
                      <a:pt x="793" y="106"/>
                    </a:lnTo>
                    <a:lnTo>
                      <a:pt x="793" y="123"/>
                    </a:lnTo>
                    <a:lnTo>
                      <a:pt x="810" y="123"/>
                    </a:lnTo>
                    <a:lnTo>
                      <a:pt x="844" y="114"/>
                    </a:lnTo>
                    <a:lnTo>
                      <a:pt x="844" y="133"/>
                    </a:lnTo>
                    <a:lnTo>
                      <a:pt x="820" y="184"/>
                    </a:lnTo>
                    <a:lnTo>
                      <a:pt x="810" y="176"/>
                    </a:lnTo>
                    <a:lnTo>
                      <a:pt x="793" y="184"/>
                    </a:lnTo>
                    <a:lnTo>
                      <a:pt x="800" y="211"/>
                    </a:lnTo>
                    <a:lnTo>
                      <a:pt x="793" y="228"/>
                    </a:lnTo>
                    <a:lnTo>
                      <a:pt x="784" y="228"/>
                    </a:lnTo>
                    <a:lnTo>
                      <a:pt x="766" y="238"/>
                    </a:lnTo>
                    <a:lnTo>
                      <a:pt x="757" y="238"/>
                    </a:lnTo>
                    <a:lnTo>
                      <a:pt x="749" y="245"/>
                    </a:lnTo>
                    <a:lnTo>
                      <a:pt x="739" y="245"/>
                    </a:lnTo>
                    <a:lnTo>
                      <a:pt x="705" y="272"/>
                    </a:lnTo>
                    <a:lnTo>
                      <a:pt x="705" y="281"/>
                    </a:lnTo>
                    <a:lnTo>
                      <a:pt x="686" y="281"/>
                    </a:lnTo>
                    <a:lnTo>
                      <a:pt x="661" y="299"/>
                    </a:lnTo>
                    <a:lnTo>
                      <a:pt x="661" y="289"/>
                    </a:lnTo>
                    <a:lnTo>
                      <a:pt x="661" y="281"/>
                    </a:lnTo>
                    <a:lnTo>
                      <a:pt x="669" y="265"/>
                    </a:lnTo>
                    <a:lnTo>
                      <a:pt x="661" y="254"/>
                    </a:lnTo>
                    <a:lnTo>
                      <a:pt x="635" y="281"/>
                    </a:lnTo>
                    <a:lnTo>
                      <a:pt x="624" y="289"/>
                    </a:lnTo>
                    <a:lnTo>
                      <a:pt x="615" y="289"/>
                    </a:lnTo>
                    <a:lnTo>
                      <a:pt x="608" y="299"/>
                    </a:lnTo>
                    <a:lnTo>
                      <a:pt x="635" y="325"/>
                    </a:lnTo>
                    <a:lnTo>
                      <a:pt x="652" y="316"/>
                    </a:lnTo>
                    <a:lnTo>
                      <a:pt x="679" y="325"/>
                    </a:lnTo>
                    <a:lnTo>
                      <a:pt x="679" y="334"/>
                    </a:lnTo>
                    <a:lnTo>
                      <a:pt x="669" y="325"/>
                    </a:lnTo>
                    <a:lnTo>
                      <a:pt x="652" y="334"/>
                    </a:lnTo>
                    <a:lnTo>
                      <a:pt x="635" y="359"/>
                    </a:lnTo>
                    <a:lnTo>
                      <a:pt x="642" y="369"/>
                    </a:lnTo>
                    <a:lnTo>
                      <a:pt x="652" y="404"/>
                    </a:lnTo>
                    <a:lnTo>
                      <a:pt x="669" y="414"/>
                    </a:lnTo>
                    <a:lnTo>
                      <a:pt x="661" y="414"/>
                    </a:lnTo>
                    <a:lnTo>
                      <a:pt x="669" y="430"/>
                    </a:lnTo>
                    <a:lnTo>
                      <a:pt x="642" y="440"/>
                    </a:lnTo>
                    <a:lnTo>
                      <a:pt x="669" y="440"/>
                    </a:lnTo>
                    <a:lnTo>
                      <a:pt x="661" y="474"/>
                    </a:lnTo>
                    <a:lnTo>
                      <a:pt x="642" y="492"/>
                    </a:lnTo>
                    <a:lnTo>
                      <a:pt x="635" y="492"/>
                    </a:lnTo>
                    <a:lnTo>
                      <a:pt x="635" y="508"/>
                    </a:lnTo>
                    <a:lnTo>
                      <a:pt x="624" y="528"/>
                    </a:lnTo>
                    <a:lnTo>
                      <a:pt x="615" y="528"/>
                    </a:lnTo>
                    <a:lnTo>
                      <a:pt x="615" y="535"/>
                    </a:lnTo>
                    <a:lnTo>
                      <a:pt x="590" y="554"/>
                    </a:lnTo>
                    <a:lnTo>
                      <a:pt x="564" y="554"/>
                    </a:lnTo>
                    <a:lnTo>
                      <a:pt x="564" y="562"/>
                    </a:lnTo>
                    <a:lnTo>
                      <a:pt x="554" y="554"/>
                    </a:lnTo>
                    <a:lnTo>
                      <a:pt x="554" y="562"/>
                    </a:lnTo>
                    <a:lnTo>
                      <a:pt x="546" y="562"/>
                    </a:lnTo>
                    <a:lnTo>
                      <a:pt x="510" y="579"/>
                    </a:lnTo>
                    <a:lnTo>
                      <a:pt x="503" y="590"/>
                    </a:lnTo>
                    <a:lnTo>
                      <a:pt x="503" y="572"/>
                    </a:lnTo>
                    <a:lnTo>
                      <a:pt x="484" y="572"/>
                    </a:lnTo>
                    <a:lnTo>
                      <a:pt x="476" y="572"/>
                    </a:lnTo>
                    <a:lnTo>
                      <a:pt x="459" y="572"/>
                    </a:lnTo>
                    <a:lnTo>
                      <a:pt x="459" y="554"/>
                    </a:lnTo>
                    <a:lnTo>
                      <a:pt x="439" y="554"/>
                    </a:lnTo>
                    <a:lnTo>
                      <a:pt x="405" y="562"/>
                    </a:lnTo>
                    <a:lnTo>
                      <a:pt x="395" y="554"/>
                    </a:lnTo>
                    <a:lnTo>
                      <a:pt x="395" y="562"/>
                    </a:lnTo>
                    <a:lnTo>
                      <a:pt x="388" y="562"/>
                    </a:lnTo>
                    <a:lnTo>
                      <a:pt x="388" y="579"/>
                    </a:lnTo>
                    <a:lnTo>
                      <a:pt x="379" y="579"/>
                    </a:lnTo>
                    <a:lnTo>
                      <a:pt x="379" y="572"/>
                    </a:lnTo>
                    <a:lnTo>
                      <a:pt x="368" y="572"/>
                    </a:lnTo>
                    <a:lnTo>
                      <a:pt x="352" y="562"/>
                    </a:lnTo>
                    <a:lnTo>
                      <a:pt x="352" y="554"/>
                    </a:lnTo>
                    <a:lnTo>
                      <a:pt x="352" y="545"/>
                    </a:lnTo>
                    <a:lnTo>
                      <a:pt x="344" y="535"/>
                    </a:lnTo>
                    <a:lnTo>
                      <a:pt x="334" y="535"/>
                    </a:lnTo>
                    <a:lnTo>
                      <a:pt x="344" y="492"/>
                    </a:lnTo>
                    <a:lnTo>
                      <a:pt x="334" y="474"/>
                    </a:lnTo>
                    <a:lnTo>
                      <a:pt x="325" y="474"/>
                    </a:lnTo>
                    <a:lnTo>
                      <a:pt x="308" y="457"/>
                    </a:lnTo>
                    <a:lnTo>
                      <a:pt x="290" y="457"/>
                    </a:lnTo>
                    <a:lnTo>
                      <a:pt x="247" y="474"/>
                    </a:lnTo>
                    <a:lnTo>
                      <a:pt x="220" y="474"/>
                    </a:lnTo>
                    <a:lnTo>
                      <a:pt x="210" y="484"/>
                    </a:lnTo>
                    <a:lnTo>
                      <a:pt x="203" y="474"/>
                    </a:lnTo>
                    <a:lnTo>
                      <a:pt x="194" y="474"/>
                    </a:lnTo>
                    <a:lnTo>
                      <a:pt x="167" y="474"/>
                    </a:lnTo>
                    <a:lnTo>
                      <a:pt x="149" y="465"/>
                    </a:lnTo>
                    <a:lnTo>
                      <a:pt x="139" y="457"/>
                    </a:lnTo>
                    <a:lnTo>
                      <a:pt x="132" y="457"/>
                    </a:lnTo>
                    <a:lnTo>
                      <a:pt x="114" y="440"/>
                    </a:lnTo>
                    <a:lnTo>
                      <a:pt x="96" y="440"/>
                    </a:lnTo>
                    <a:lnTo>
                      <a:pt x="71" y="430"/>
                    </a:lnTo>
                    <a:lnTo>
                      <a:pt x="61" y="404"/>
                    </a:lnTo>
                    <a:lnTo>
                      <a:pt x="78" y="404"/>
                    </a:lnTo>
                    <a:lnTo>
                      <a:pt x="71" y="387"/>
                    </a:lnTo>
                    <a:lnTo>
                      <a:pt x="88" y="369"/>
                    </a:lnTo>
                    <a:lnTo>
                      <a:pt x="88" y="352"/>
                    </a:lnTo>
                    <a:lnTo>
                      <a:pt x="78" y="343"/>
                    </a:lnTo>
                    <a:lnTo>
                      <a:pt x="52" y="352"/>
                    </a:lnTo>
                    <a:lnTo>
                      <a:pt x="34" y="343"/>
                    </a:lnTo>
                    <a:lnTo>
                      <a:pt x="27" y="334"/>
                    </a:lnTo>
                    <a:lnTo>
                      <a:pt x="7" y="325"/>
                    </a:lnTo>
                    <a:lnTo>
                      <a:pt x="18" y="325"/>
                    </a:lnTo>
                    <a:lnTo>
                      <a:pt x="18" y="299"/>
                    </a:lnTo>
                    <a:lnTo>
                      <a:pt x="0" y="299"/>
                    </a:lnTo>
                    <a:lnTo>
                      <a:pt x="0" y="272"/>
                    </a:lnTo>
                    <a:lnTo>
                      <a:pt x="18" y="265"/>
                    </a:lnTo>
                    <a:lnTo>
                      <a:pt x="34" y="265"/>
                    </a:lnTo>
                    <a:lnTo>
                      <a:pt x="44" y="254"/>
                    </a:lnTo>
                    <a:lnTo>
                      <a:pt x="61" y="254"/>
                    </a:lnTo>
                    <a:lnTo>
                      <a:pt x="88" y="238"/>
                    </a:lnTo>
                    <a:lnTo>
                      <a:pt x="96" y="220"/>
                    </a:lnTo>
                    <a:lnTo>
                      <a:pt x="88" y="184"/>
                    </a:lnTo>
                    <a:lnTo>
                      <a:pt x="88" y="176"/>
                    </a:lnTo>
                    <a:lnTo>
                      <a:pt x="114" y="176"/>
                    </a:lnTo>
                    <a:lnTo>
                      <a:pt x="123" y="140"/>
                    </a:lnTo>
                    <a:lnTo>
                      <a:pt x="149" y="140"/>
                    </a:lnTo>
                    <a:lnTo>
                      <a:pt x="158" y="140"/>
                    </a:lnTo>
                    <a:lnTo>
                      <a:pt x="167" y="114"/>
                    </a:lnTo>
                    <a:lnTo>
                      <a:pt x="176" y="10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4" name="Freeform 25"/>
              <p:cNvSpPr>
                <a:spLocks/>
              </p:cNvSpPr>
              <p:nvPr/>
            </p:nvSpPr>
            <p:spPr bwMode="auto">
              <a:xfrm>
                <a:off x="5613400" y="3516313"/>
                <a:ext cx="361950" cy="366712"/>
              </a:xfrm>
              <a:custGeom>
                <a:avLst/>
                <a:gdLst/>
                <a:ahLst/>
                <a:cxnLst>
                  <a:cxn ang="0">
                    <a:pos x="8" y="194"/>
                  </a:cxn>
                  <a:cxn ang="0">
                    <a:pos x="8" y="176"/>
                  </a:cxn>
                  <a:cxn ang="0">
                    <a:pos x="25" y="167"/>
                  </a:cxn>
                  <a:cxn ang="0">
                    <a:pos x="18" y="149"/>
                  </a:cxn>
                  <a:cxn ang="0">
                    <a:pos x="8" y="140"/>
                  </a:cxn>
                  <a:cxn ang="0">
                    <a:pos x="0" y="123"/>
                  </a:cxn>
                  <a:cxn ang="0">
                    <a:pos x="18" y="132"/>
                  </a:cxn>
                  <a:cxn ang="0">
                    <a:pos x="71" y="123"/>
                  </a:cxn>
                  <a:cxn ang="0">
                    <a:pos x="71" y="105"/>
                  </a:cxn>
                  <a:cxn ang="0">
                    <a:pos x="79" y="98"/>
                  </a:cxn>
                  <a:cxn ang="0">
                    <a:pos x="115" y="89"/>
                  </a:cxn>
                  <a:cxn ang="0">
                    <a:pos x="115" y="71"/>
                  </a:cxn>
                  <a:cxn ang="0">
                    <a:pos x="123" y="62"/>
                  </a:cxn>
                  <a:cxn ang="0">
                    <a:pos x="123" y="54"/>
                  </a:cxn>
                  <a:cxn ang="0">
                    <a:pos x="132" y="54"/>
                  </a:cxn>
                  <a:cxn ang="0">
                    <a:pos x="140" y="34"/>
                  </a:cxn>
                  <a:cxn ang="0">
                    <a:pos x="140" y="18"/>
                  </a:cxn>
                  <a:cxn ang="0">
                    <a:pos x="159" y="9"/>
                  </a:cxn>
                  <a:cxn ang="0">
                    <a:pos x="176" y="0"/>
                  </a:cxn>
                  <a:cxn ang="0">
                    <a:pos x="183" y="0"/>
                  </a:cxn>
                  <a:cxn ang="0">
                    <a:pos x="203" y="9"/>
                  </a:cxn>
                  <a:cxn ang="0">
                    <a:pos x="210" y="18"/>
                  </a:cxn>
                  <a:cxn ang="0">
                    <a:pos x="228" y="27"/>
                  </a:cxn>
                  <a:cxn ang="0">
                    <a:pos x="220" y="34"/>
                  </a:cxn>
                  <a:cxn ang="0">
                    <a:pos x="203" y="44"/>
                  </a:cxn>
                  <a:cxn ang="0">
                    <a:pos x="183" y="34"/>
                  </a:cxn>
                  <a:cxn ang="0">
                    <a:pos x="176" y="44"/>
                  </a:cxn>
                  <a:cxn ang="0">
                    <a:pos x="183" y="54"/>
                  </a:cxn>
                  <a:cxn ang="0">
                    <a:pos x="176" y="71"/>
                  </a:cxn>
                  <a:cxn ang="0">
                    <a:pos x="194" y="79"/>
                  </a:cxn>
                  <a:cxn ang="0">
                    <a:pos x="194" y="89"/>
                  </a:cxn>
                  <a:cxn ang="0">
                    <a:pos x="183" y="89"/>
                  </a:cxn>
                  <a:cxn ang="0">
                    <a:pos x="194" y="98"/>
                  </a:cxn>
                  <a:cxn ang="0">
                    <a:pos x="149" y="149"/>
                  </a:cxn>
                  <a:cxn ang="0">
                    <a:pos x="132" y="159"/>
                  </a:cxn>
                  <a:cxn ang="0">
                    <a:pos x="123" y="149"/>
                  </a:cxn>
                  <a:cxn ang="0">
                    <a:pos x="115" y="159"/>
                  </a:cxn>
                  <a:cxn ang="0">
                    <a:pos x="115" y="176"/>
                  </a:cxn>
                  <a:cxn ang="0">
                    <a:pos x="123" y="176"/>
                  </a:cxn>
                  <a:cxn ang="0">
                    <a:pos x="123" y="183"/>
                  </a:cxn>
                  <a:cxn ang="0">
                    <a:pos x="132" y="183"/>
                  </a:cxn>
                  <a:cxn ang="0">
                    <a:pos x="132" y="203"/>
                  </a:cxn>
                  <a:cxn ang="0">
                    <a:pos x="132" y="210"/>
                  </a:cxn>
                  <a:cxn ang="0">
                    <a:pos x="105" y="210"/>
                  </a:cxn>
                  <a:cxn ang="0">
                    <a:pos x="96" y="220"/>
                  </a:cxn>
                  <a:cxn ang="0">
                    <a:pos x="89" y="210"/>
                  </a:cxn>
                  <a:cxn ang="0">
                    <a:pos x="79" y="194"/>
                  </a:cxn>
                  <a:cxn ang="0">
                    <a:pos x="52" y="194"/>
                  </a:cxn>
                  <a:cxn ang="0">
                    <a:pos x="34" y="194"/>
                  </a:cxn>
                  <a:cxn ang="0">
                    <a:pos x="8" y="194"/>
                  </a:cxn>
                </a:cxnLst>
                <a:rect l="0" t="0" r="r" b="b"/>
                <a:pathLst>
                  <a:path w="228" h="220">
                    <a:moveTo>
                      <a:pt x="8" y="194"/>
                    </a:moveTo>
                    <a:lnTo>
                      <a:pt x="8" y="176"/>
                    </a:lnTo>
                    <a:lnTo>
                      <a:pt x="25" y="167"/>
                    </a:lnTo>
                    <a:lnTo>
                      <a:pt x="18" y="149"/>
                    </a:lnTo>
                    <a:lnTo>
                      <a:pt x="8" y="140"/>
                    </a:lnTo>
                    <a:lnTo>
                      <a:pt x="0" y="123"/>
                    </a:lnTo>
                    <a:lnTo>
                      <a:pt x="18" y="132"/>
                    </a:lnTo>
                    <a:lnTo>
                      <a:pt x="71" y="123"/>
                    </a:lnTo>
                    <a:lnTo>
                      <a:pt x="71" y="105"/>
                    </a:lnTo>
                    <a:lnTo>
                      <a:pt x="79" y="98"/>
                    </a:lnTo>
                    <a:lnTo>
                      <a:pt x="115" y="89"/>
                    </a:lnTo>
                    <a:lnTo>
                      <a:pt x="115" y="71"/>
                    </a:lnTo>
                    <a:lnTo>
                      <a:pt x="123" y="62"/>
                    </a:lnTo>
                    <a:lnTo>
                      <a:pt x="123" y="54"/>
                    </a:lnTo>
                    <a:lnTo>
                      <a:pt x="132" y="54"/>
                    </a:lnTo>
                    <a:lnTo>
                      <a:pt x="140" y="34"/>
                    </a:lnTo>
                    <a:lnTo>
                      <a:pt x="140" y="18"/>
                    </a:lnTo>
                    <a:lnTo>
                      <a:pt x="159" y="9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3" y="9"/>
                    </a:lnTo>
                    <a:lnTo>
                      <a:pt x="210" y="18"/>
                    </a:lnTo>
                    <a:lnTo>
                      <a:pt x="228" y="27"/>
                    </a:lnTo>
                    <a:lnTo>
                      <a:pt x="220" y="34"/>
                    </a:lnTo>
                    <a:lnTo>
                      <a:pt x="203" y="44"/>
                    </a:lnTo>
                    <a:lnTo>
                      <a:pt x="183" y="34"/>
                    </a:lnTo>
                    <a:lnTo>
                      <a:pt x="176" y="44"/>
                    </a:lnTo>
                    <a:lnTo>
                      <a:pt x="183" y="54"/>
                    </a:lnTo>
                    <a:lnTo>
                      <a:pt x="176" y="71"/>
                    </a:lnTo>
                    <a:lnTo>
                      <a:pt x="194" y="79"/>
                    </a:lnTo>
                    <a:lnTo>
                      <a:pt x="194" y="89"/>
                    </a:lnTo>
                    <a:lnTo>
                      <a:pt x="183" y="89"/>
                    </a:lnTo>
                    <a:lnTo>
                      <a:pt x="194" y="98"/>
                    </a:lnTo>
                    <a:lnTo>
                      <a:pt x="149" y="149"/>
                    </a:lnTo>
                    <a:lnTo>
                      <a:pt x="132" y="159"/>
                    </a:lnTo>
                    <a:lnTo>
                      <a:pt x="123" y="149"/>
                    </a:lnTo>
                    <a:lnTo>
                      <a:pt x="115" y="159"/>
                    </a:lnTo>
                    <a:lnTo>
                      <a:pt x="115" y="176"/>
                    </a:lnTo>
                    <a:lnTo>
                      <a:pt x="123" y="176"/>
                    </a:lnTo>
                    <a:lnTo>
                      <a:pt x="123" y="183"/>
                    </a:lnTo>
                    <a:lnTo>
                      <a:pt x="132" y="183"/>
                    </a:lnTo>
                    <a:lnTo>
                      <a:pt x="132" y="203"/>
                    </a:lnTo>
                    <a:lnTo>
                      <a:pt x="132" y="210"/>
                    </a:lnTo>
                    <a:lnTo>
                      <a:pt x="105" y="210"/>
                    </a:lnTo>
                    <a:lnTo>
                      <a:pt x="96" y="220"/>
                    </a:lnTo>
                    <a:lnTo>
                      <a:pt x="89" y="210"/>
                    </a:lnTo>
                    <a:lnTo>
                      <a:pt x="79" y="194"/>
                    </a:lnTo>
                    <a:lnTo>
                      <a:pt x="52" y="194"/>
                    </a:lnTo>
                    <a:lnTo>
                      <a:pt x="34" y="194"/>
                    </a:lnTo>
                    <a:lnTo>
                      <a:pt x="8" y="19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5" name="Freeform 26"/>
              <p:cNvSpPr>
                <a:spLocks/>
              </p:cNvSpPr>
              <p:nvPr/>
            </p:nvSpPr>
            <p:spPr bwMode="auto">
              <a:xfrm>
                <a:off x="5613400" y="3516313"/>
                <a:ext cx="361950" cy="366712"/>
              </a:xfrm>
              <a:custGeom>
                <a:avLst/>
                <a:gdLst/>
                <a:ahLst/>
                <a:cxnLst>
                  <a:cxn ang="0">
                    <a:pos x="8" y="194"/>
                  </a:cxn>
                  <a:cxn ang="0">
                    <a:pos x="8" y="176"/>
                  </a:cxn>
                  <a:cxn ang="0">
                    <a:pos x="25" y="167"/>
                  </a:cxn>
                  <a:cxn ang="0">
                    <a:pos x="18" y="149"/>
                  </a:cxn>
                  <a:cxn ang="0">
                    <a:pos x="8" y="140"/>
                  </a:cxn>
                  <a:cxn ang="0">
                    <a:pos x="0" y="123"/>
                  </a:cxn>
                  <a:cxn ang="0">
                    <a:pos x="18" y="132"/>
                  </a:cxn>
                  <a:cxn ang="0">
                    <a:pos x="71" y="123"/>
                  </a:cxn>
                  <a:cxn ang="0">
                    <a:pos x="71" y="105"/>
                  </a:cxn>
                  <a:cxn ang="0">
                    <a:pos x="79" y="98"/>
                  </a:cxn>
                  <a:cxn ang="0">
                    <a:pos x="115" y="89"/>
                  </a:cxn>
                  <a:cxn ang="0">
                    <a:pos x="115" y="71"/>
                  </a:cxn>
                  <a:cxn ang="0">
                    <a:pos x="123" y="62"/>
                  </a:cxn>
                  <a:cxn ang="0">
                    <a:pos x="123" y="54"/>
                  </a:cxn>
                  <a:cxn ang="0">
                    <a:pos x="132" y="54"/>
                  </a:cxn>
                  <a:cxn ang="0">
                    <a:pos x="140" y="34"/>
                  </a:cxn>
                  <a:cxn ang="0">
                    <a:pos x="140" y="18"/>
                  </a:cxn>
                  <a:cxn ang="0">
                    <a:pos x="159" y="9"/>
                  </a:cxn>
                  <a:cxn ang="0">
                    <a:pos x="176" y="0"/>
                  </a:cxn>
                  <a:cxn ang="0">
                    <a:pos x="183" y="0"/>
                  </a:cxn>
                  <a:cxn ang="0">
                    <a:pos x="203" y="9"/>
                  </a:cxn>
                  <a:cxn ang="0">
                    <a:pos x="210" y="18"/>
                  </a:cxn>
                  <a:cxn ang="0">
                    <a:pos x="228" y="27"/>
                  </a:cxn>
                  <a:cxn ang="0">
                    <a:pos x="220" y="34"/>
                  </a:cxn>
                  <a:cxn ang="0">
                    <a:pos x="203" y="44"/>
                  </a:cxn>
                  <a:cxn ang="0">
                    <a:pos x="183" y="34"/>
                  </a:cxn>
                  <a:cxn ang="0">
                    <a:pos x="176" y="44"/>
                  </a:cxn>
                  <a:cxn ang="0">
                    <a:pos x="183" y="54"/>
                  </a:cxn>
                  <a:cxn ang="0">
                    <a:pos x="176" y="71"/>
                  </a:cxn>
                  <a:cxn ang="0">
                    <a:pos x="194" y="79"/>
                  </a:cxn>
                  <a:cxn ang="0">
                    <a:pos x="194" y="89"/>
                  </a:cxn>
                  <a:cxn ang="0">
                    <a:pos x="183" y="89"/>
                  </a:cxn>
                  <a:cxn ang="0">
                    <a:pos x="194" y="98"/>
                  </a:cxn>
                  <a:cxn ang="0">
                    <a:pos x="149" y="149"/>
                  </a:cxn>
                  <a:cxn ang="0">
                    <a:pos x="132" y="159"/>
                  </a:cxn>
                  <a:cxn ang="0">
                    <a:pos x="123" y="149"/>
                  </a:cxn>
                  <a:cxn ang="0">
                    <a:pos x="115" y="159"/>
                  </a:cxn>
                  <a:cxn ang="0">
                    <a:pos x="115" y="176"/>
                  </a:cxn>
                  <a:cxn ang="0">
                    <a:pos x="123" y="176"/>
                  </a:cxn>
                  <a:cxn ang="0">
                    <a:pos x="123" y="183"/>
                  </a:cxn>
                  <a:cxn ang="0">
                    <a:pos x="132" y="183"/>
                  </a:cxn>
                  <a:cxn ang="0">
                    <a:pos x="132" y="203"/>
                  </a:cxn>
                  <a:cxn ang="0">
                    <a:pos x="132" y="210"/>
                  </a:cxn>
                  <a:cxn ang="0">
                    <a:pos x="105" y="210"/>
                  </a:cxn>
                  <a:cxn ang="0">
                    <a:pos x="96" y="220"/>
                  </a:cxn>
                  <a:cxn ang="0">
                    <a:pos x="89" y="210"/>
                  </a:cxn>
                  <a:cxn ang="0">
                    <a:pos x="79" y="194"/>
                  </a:cxn>
                  <a:cxn ang="0">
                    <a:pos x="52" y="194"/>
                  </a:cxn>
                  <a:cxn ang="0">
                    <a:pos x="34" y="194"/>
                  </a:cxn>
                  <a:cxn ang="0">
                    <a:pos x="8" y="194"/>
                  </a:cxn>
                </a:cxnLst>
                <a:rect l="0" t="0" r="r" b="b"/>
                <a:pathLst>
                  <a:path w="228" h="220">
                    <a:moveTo>
                      <a:pt x="8" y="194"/>
                    </a:moveTo>
                    <a:lnTo>
                      <a:pt x="8" y="176"/>
                    </a:lnTo>
                    <a:lnTo>
                      <a:pt x="25" y="167"/>
                    </a:lnTo>
                    <a:lnTo>
                      <a:pt x="18" y="149"/>
                    </a:lnTo>
                    <a:lnTo>
                      <a:pt x="8" y="140"/>
                    </a:lnTo>
                    <a:lnTo>
                      <a:pt x="0" y="123"/>
                    </a:lnTo>
                    <a:lnTo>
                      <a:pt x="18" y="132"/>
                    </a:lnTo>
                    <a:lnTo>
                      <a:pt x="71" y="123"/>
                    </a:lnTo>
                    <a:lnTo>
                      <a:pt x="71" y="105"/>
                    </a:lnTo>
                    <a:lnTo>
                      <a:pt x="79" y="98"/>
                    </a:lnTo>
                    <a:lnTo>
                      <a:pt x="115" y="89"/>
                    </a:lnTo>
                    <a:lnTo>
                      <a:pt x="115" y="71"/>
                    </a:lnTo>
                    <a:lnTo>
                      <a:pt x="123" y="62"/>
                    </a:lnTo>
                    <a:lnTo>
                      <a:pt x="123" y="54"/>
                    </a:lnTo>
                    <a:lnTo>
                      <a:pt x="132" y="54"/>
                    </a:lnTo>
                    <a:lnTo>
                      <a:pt x="140" y="34"/>
                    </a:lnTo>
                    <a:lnTo>
                      <a:pt x="140" y="18"/>
                    </a:lnTo>
                    <a:lnTo>
                      <a:pt x="159" y="9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3" y="9"/>
                    </a:lnTo>
                    <a:lnTo>
                      <a:pt x="210" y="18"/>
                    </a:lnTo>
                    <a:lnTo>
                      <a:pt x="228" y="27"/>
                    </a:lnTo>
                    <a:lnTo>
                      <a:pt x="220" y="34"/>
                    </a:lnTo>
                    <a:lnTo>
                      <a:pt x="203" y="44"/>
                    </a:lnTo>
                    <a:lnTo>
                      <a:pt x="183" y="34"/>
                    </a:lnTo>
                    <a:lnTo>
                      <a:pt x="176" y="44"/>
                    </a:lnTo>
                    <a:lnTo>
                      <a:pt x="183" y="54"/>
                    </a:lnTo>
                    <a:lnTo>
                      <a:pt x="176" y="71"/>
                    </a:lnTo>
                    <a:lnTo>
                      <a:pt x="194" y="79"/>
                    </a:lnTo>
                    <a:lnTo>
                      <a:pt x="194" y="89"/>
                    </a:lnTo>
                    <a:lnTo>
                      <a:pt x="183" y="89"/>
                    </a:lnTo>
                    <a:lnTo>
                      <a:pt x="194" y="98"/>
                    </a:lnTo>
                    <a:lnTo>
                      <a:pt x="149" y="149"/>
                    </a:lnTo>
                    <a:lnTo>
                      <a:pt x="132" y="159"/>
                    </a:lnTo>
                    <a:lnTo>
                      <a:pt x="123" y="149"/>
                    </a:lnTo>
                    <a:lnTo>
                      <a:pt x="115" y="159"/>
                    </a:lnTo>
                    <a:lnTo>
                      <a:pt x="115" y="176"/>
                    </a:lnTo>
                    <a:lnTo>
                      <a:pt x="123" y="176"/>
                    </a:lnTo>
                    <a:lnTo>
                      <a:pt x="123" y="183"/>
                    </a:lnTo>
                    <a:lnTo>
                      <a:pt x="132" y="183"/>
                    </a:lnTo>
                    <a:lnTo>
                      <a:pt x="132" y="203"/>
                    </a:lnTo>
                    <a:lnTo>
                      <a:pt x="132" y="210"/>
                    </a:lnTo>
                    <a:lnTo>
                      <a:pt x="105" y="210"/>
                    </a:lnTo>
                    <a:lnTo>
                      <a:pt x="96" y="220"/>
                    </a:lnTo>
                    <a:lnTo>
                      <a:pt x="89" y="210"/>
                    </a:lnTo>
                    <a:lnTo>
                      <a:pt x="79" y="194"/>
                    </a:lnTo>
                    <a:lnTo>
                      <a:pt x="52" y="194"/>
                    </a:lnTo>
                    <a:lnTo>
                      <a:pt x="34" y="194"/>
                    </a:lnTo>
                    <a:lnTo>
                      <a:pt x="8" y="19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6" name="Freeform 27"/>
              <p:cNvSpPr>
                <a:spLocks/>
              </p:cNvSpPr>
              <p:nvPr/>
            </p:nvSpPr>
            <p:spPr bwMode="auto">
              <a:xfrm>
                <a:off x="5599113" y="3470275"/>
                <a:ext cx="325437" cy="266700"/>
              </a:xfrm>
              <a:custGeom>
                <a:avLst/>
                <a:gdLst/>
                <a:ahLst/>
                <a:cxnLst>
                  <a:cxn ang="0">
                    <a:pos x="192" y="26"/>
                  </a:cxn>
                  <a:cxn ang="0">
                    <a:pos x="185" y="26"/>
                  </a:cxn>
                  <a:cxn ang="0">
                    <a:pos x="168" y="35"/>
                  </a:cxn>
                  <a:cxn ang="0">
                    <a:pos x="149" y="44"/>
                  </a:cxn>
                  <a:cxn ang="0">
                    <a:pos x="149" y="60"/>
                  </a:cxn>
                  <a:cxn ang="0">
                    <a:pos x="141" y="80"/>
                  </a:cxn>
                  <a:cxn ang="0">
                    <a:pos x="132" y="80"/>
                  </a:cxn>
                  <a:cxn ang="0">
                    <a:pos x="132" y="88"/>
                  </a:cxn>
                  <a:cxn ang="0">
                    <a:pos x="124" y="97"/>
                  </a:cxn>
                  <a:cxn ang="0">
                    <a:pos x="124" y="115"/>
                  </a:cxn>
                  <a:cxn ang="0">
                    <a:pos x="88" y="124"/>
                  </a:cxn>
                  <a:cxn ang="0">
                    <a:pos x="80" y="131"/>
                  </a:cxn>
                  <a:cxn ang="0">
                    <a:pos x="80" y="149"/>
                  </a:cxn>
                  <a:cxn ang="0">
                    <a:pos x="27" y="158"/>
                  </a:cxn>
                  <a:cxn ang="0">
                    <a:pos x="9" y="149"/>
                  </a:cxn>
                  <a:cxn ang="0">
                    <a:pos x="17" y="131"/>
                  </a:cxn>
                  <a:cxn ang="0">
                    <a:pos x="17" y="124"/>
                  </a:cxn>
                  <a:cxn ang="0">
                    <a:pos x="0" y="115"/>
                  </a:cxn>
                  <a:cxn ang="0">
                    <a:pos x="0" y="80"/>
                  </a:cxn>
                  <a:cxn ang="0">
                    <a:pos x="9" y="60"/>
                  </a:cxn>
                  <a:cxn ang="0">
                    <a:pos x="9" y="53"/>
                  </a:cxn>
                  <a:cxn ang="0">
                    <a:pos x="34" y="53"/>
                  </a:cxn>
                  <a:cxn ang="0">
                    <a:pos x="34" y="44"/>
                  </a:cxn>
                  <a:cxn ang="0">
                    <a:pos x="53" y="44"/>
                  </a:cxn>
                  <a:cxn ang="0">
                    <a:pos x="61" y="26"/>
                  </a:cxn>
                  <a:cxn ang="0">
                    <a:pos x="71" y="26"/>
                  </a:cxn>
                  <a:cxn ang="0">
                    <a:pos x="71" y="17"/>
                  </a:cxn>
                  <a:cxn ang="0">
                    <a:pos x="105" y="26"/>
                  </a:cxn>
                  <a:cxn ang="0">
                    <a:pos x="124" y="26"/>
                  </a:cxn>
                  <a:cxn ang="0">
                    <a:pos x="124" y="17"/>
                  </a:cxn>
                  <a:cxn ang="0">
                    <a:pos x="132" y="17"/>
                  </a:cxn>
                  <a:cxn ang="0">
                    <a:pos x="141" y="0"/>
                  </a:cxn>
                  <a:cxn ang="0">
                    <a:pos x="149" y="9"/>
                  </a:cxn>
                  <a:cxn ang="0">
                    <a:pos x="158" y="35"/>
                  </a:cxn>
                  <a:cxn ang="0">
                    <a:pos x="176" y="17"/>
                  </a:cxn>
                  <a:cxn ang="0">
                    <a:pos x="203" y="26"/>
                  </a:cxn>
                  <a:cxn ang="0">
                    <a:pos x="192" y="26"/>
                  </a:cxn>
                </a:cxnLst>
                <a:rect l="0" t="0" r="r" b="b"/>
                <a:pathLst>
                  <a:path w="203" h="158">
                    <a:moveTo>
                      <a:pt x="192" y="26"/>
                    </a:moveTo>
                    <a:lnTo>
                      <a:pt x="185" y="26"/>
                    </a:lnTo>
                    <a:lnTo>
                      <a:pt x="168" y="35"/>
                    </a:lnTo>
                    <a:lnTo>
                      <a:pt x="149" y="44"/>
                    </a:lnTo>
                    <a:lnTo>
                      <a:pt x="149" y="60"/>
                    </a:lnTo>
                    <a:lnTo>
                      <a:pt x="141" y="80"/>
                    </a:lnTo>
                    <a:lnTo>
                      <a:pt x="132" y="80"/>
                    </a:lnTo>
                    <a:lnTo>
                      <a:pt x="132" y="88"/>
                    </a:lnTo>
                    <a:lnTo>
                      <a:pt x="124" y="97"/>
                    </a:lnTo>
                    <a:lnTo>
                      <a:pt x="124" y="115"/>
                    </a:lnTo>
                    <a:lnTo>
                      <a:pt x="88" y="124"/>
                    </a:lnTo>
                    <a:lnTo>
                      <a:pt x="80" y="131"/>
                    </a:lnTo>
                    <a:lnTo>
                      <a:pt x="80" y="149"/>
                    </a:lnTo>
                    <a:lnTo>
                      <a:pt x="27" y="158"/>
                    </a:lnTo>
                    <a:lnTo>
                      <a:pt x="9" y="149"/>
                    </a:lnTo>
                    <a:lnTo>
                      <a:pt x="17" y="131"/>
                    </a:lnTo>
                    <a:lnTo>
                      <a:pt x="17" y="124"/>
                    </a:lnTo>
                    <a:lnTo>
                      <a:pt x="0" y="115"/>
                    </a:lnTo>
                    <a:lnTo>
                      <a:pt x="0" y="80"/>
                    </a:lnTo>
                    <a:lnTo>
                      <a:pt x="9" y="60"/>
                    </a:lnTo>
                    <a:lnTo>
                      <a:pt x="9" y="53"/>
                    </a:lnTo>
                    <a:lnTo>
                      <a:pt x="34" y="53"/>
                    </a:lnTo>
                    <a:lnTo>
                      <a:pt x="34" y="44"/>
                    </a:lnTo>
                    <a:lnTo>
                      <a:pt x="53" y="44"/>
                    </a:lnTo>
                    <a:lnTo>
                      <a:pt x="61" y="26"/>
                    </a:lnTo>
                    <a:lnTo>
                      <a:pt x="71" y="26"/>
                    </a:lnTo>
                    <a:lnTo>
                      <a:pt x="71" y="17"/>
                    </a:lnTo>
                    <a:lnTo>
                      <a:pt x="105" y="26"/>
                    </a:lnTo>
                    <a:lnTo>
                      <a:pt x="124" y="26"/>
                    </a:lnTo>
                    <a:lnTo>
                      <a:pt x="124" y="17"/>
                    </a:lnTo>
                    <a:lnTo>
                      <a:pt x="132" y="17"/>
                    </a:lnTo>
                    <a:lnTo>
                      <a:pt x="141" y="0"/>
                    </a:lnTo>
                    <a:lnTo>
                      <a:pt x="149" y="9"/>
                    </a:lnTo>
                    <a:lnTo>
                      <a:pt x="158" y="35"/>
                    </a:lnTo>
                    <a:lnTo>
                      <a:pt x="176" y="17"/>
                    </a:lnTo>
                    <a:lnTo>
                      <a:pt x="203" y="26"/>
                    </a:lnTo>
                    <a:lnTo>
                      <a:pt x="192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7" name="Freeform 28"/>
              <p:cNvSpPr>
                <a:spLocks/>
              </p:cNvSpPr>
              <p:nvPr/>
            </p:nvSpPr>
            <p:spPr bwMode="auto">
              <a:xfrm>
                <a:off x="5599113" y="3470275"/>
                <a:ext cx="325437" cy="266700"/>
              </a:xfrm>
              <a:custGeom>
                <a:avLst/>
                <a:gdLst/>
                <a:ahLst/>
                <a:cxnLst>
                  <a:cxn ang="0">
                    <a:pos x="192" y="26"/>
                  </a:cxn>
                  <a:cxn ang="0">
                    <a:pos x="185" y="26"/>
                  </a:cxn>
                  <a:cxn ang="0">
                    <a:pos x="168" y="35"/>
                  </a:cxn>
                  <a:cxn ang="0">
                    <a:pos x="149" y="44"/>
                  </a:cxn>
                  <a:cxn ang="0">
                    <a:pos x="149" y="60"/>
                  </a:cxn>
                  <a:cxn ang="0">
                    <a:pos x="141" y="80"/>
                  </a:cxn>
                  <a:cxn ang="0">
                    <a:pos x="132" y="80"/>
                  </a:cxn>
                  <a:cxn ang="0">
                    <a:pos x="132" y="88"/>
                  </a:cxn>
                  <a:cxn ang="0">
                    <a:pos x="124" y="97"/>
                  </a:cxn>
                  <a:cxn ang="0">
                    <a:pos x="124" y="115"/>
                  </a:cxn>
                  <a:cxn ang="0">
                    <a:pos x="88" y="124"/>
                  </a:cxn>
                  <a:cxn ang="0">
                    <a:pos x="80" y="131"/>
                  </a:cxn>
                  <a:cxn ang="0">
                    <a:pos x="80" y="149"/>
                  </a:cxn>
                  <a:cxn ang="0">
                    <a:pos x="27" y="158"/>
                  </a:cxn>
                  <a:cxn ang="0">
                    <a:pos x="9" y="149"/>
                  </a:cxn>
                  <a:cxn ang="0">
                    <a:pos x="17" y="131"/>
                  </a:cxn>
                  <a:cxn ang="0">
                    <a:pos x="17" y="124"/>
                  </a:cxn>
                  <a:cxn ang="0">
                    <a:pos x="0" y="115"/>
                  </a:cxn>
                  <a:cxn ang="0">
                    <a:pos x="0" y="80"/>
                  </a:cxn>
                  <a:cxn ang="0">
                    <a:pos x="9" y="60"/>
                  </a:cxn>
                  <a:cxn ang="0">
                    <a:pos x="9" y="53"/>
                  </a:cxn>
                  <a:cxn ang="0">
                    <a:pos x="34" y="53"/>
                  </a:cxn>
                  <a:cxn ang="0">
                    <a:pos x="34" y="44"/>
                  </a:cxn>
                  <a:cxn ang="0">
                    <a:pos x="53" y="44"/>
                  </a:cxn>
                  <a:cxn ang="0">
                    <a:pos x="61" y="26"/>
                  </a:cxn>
                  <a:cxn ang="0">
                    <a:pos x="71" y="26"/>
                  </a:cxn>
                  <a:cxn ang="0">
                    <a:pos x="71" y="17"/>
                  </a:cxn>
                  <a:cxn ang="0">
                    <a:pos x="105" y="26"/>
                  </a:cxn>
                  <a:cxn ang="0">
                    <a:pos x="124" y="26"/>
                  </a:cxn>
                  <a:cxn ang="0">
                    <a:pos x="124" y="17"/>
                  </a:cxn>
                  <a:cxn ang="0">
                    <a:pos x="132" y="17"/>
                  </a:cxn>
                  <a:cxn ang="0">
                    <a:pos x="141" y="0"/>
                  </a:cxn>
                  <a:cxn ang="0">
                    <a:pos x="149" y="9"/>
                  </a:cxn>
                  <a:cxn ang="0">
                    <a:pos x="158" y="35"/>
                  </a:cxn>
                  <a:cxn ang="0">
                    <a:pos x="176" y="17"/>
                  </a:cxn>
                  <a:cxn ang="0">
                    <a:pos x="203" y="26"/>
                  </a:cxn>
                  <a:cxn ang="0">
                    <a:pos x="192" y="26"/>
                  </a:cxn>
                </a:cxnLst>
                <a:rect l="0" t="0" r="r" b="b"/>
                <a:pathLst>
                  <a:path w="203" h="158">
                    <a:moveTo>
                      <a:pt x="192" y="26"/>
                    </a:moveTo>
                    <a:lnTo>
                      <a:pt x="185" y="26"/>
                    </a:lnTo>
                    <a:lnTo>
                      <a:pt x="168" y="35"/>
                    </a:lnTo>
                    <a:lnTo>
                      <a:pt x="149" y="44"/>
                    </a:lnTo>
                    <a:lnTo>
                      <a:pt x="149" y="60"/>
                    </a:lnTo>
                    <a:lnTo>
                      <a:pt x="141" y="80"/>
                    </a:lnTo>
                    <a:lnTo>
                      <a:pt x="132" y="80"/>
                    </a:lnTo>
                    <a:lnTo>
                      <a:pt x="132" y="88"/>
                    </a:lnTo>
                    <a:lnTo>
                      <a:pt x="124" y="97"/>
                    </a:lnTo>
                    <a:lnTo>
                      <a:pt x="124" y="115"/>
                    </a:lnTo>
                    <a:lnTo>
                      <a:pt x="88" y="124"/>
                    </a:lnTo>
                    <a:lnTo>
                      <a:pt x="80" y="131"/>
                    </a:lnTo>
                    <a:lnTo>
                      <a:pt x="80" y="149"/>
                    </a:lnTo>
                    <a:lnTo>
                      <a:pt x="27" y="158"/>
                    </a:lnTo>
                    <a:lnTo>
                      <a:pt x="9" y="149"/>
                    </a:lnTo>
                    <a:lnTo>
                      <a:pt x="17" y="131"/>
                    </a:lnTo>
                    <a:lnTo>
                      <a:pt x="17" y="124"/>
                    </a:lnTo>
                    <a:lnTo>
                      <a:pt x="0" y="115"/>
                    </a:lnTo>
                    <a:lnTo>
                      <a:pt x="0" y="80"/>
                    </a:lnTo>
                    <a:lnTo>
                      <a:pt x="9" y="60"/>
                    </a:lnTo>
                    <a:lnTo>
                      <a:pt x="9" y="53"/>
                    </a:lnTo>
                    <a:lnTo>
                      <a:pt x="34" y="53"/>
                    </a:lnTo>
                    <a:lnTo>
                      <a:pt x="34" y="44"/>
                    </a:lnTo>
                    <a:lnTo>
                      <a:pt x="53" y="44"/>
                    </a:lnTo>
                    <a:lnTo>
                      <a:pt x="61" y="26"/>
                    </a:lnTo>
                    <a:lnTo>
                      <a:pt x="71" y="26"/>
                    </a:lnTo>
                    <a:lnTo>
                      <a:pt x="71" y="17"/>
                    </a:lnTo>
                    <a:lnTo>
                      <a:pt x="105" y="26"/>
                    </a:lnTo>
                    <a:lnTo>
                      <a:pt x="124" y="26"/>
                    </a:lnTo>
                    <a:lnTo>
                      <a:pt x="124" y="17"/>
                    </a:lnTo>
                    <a:lnTo>
                      <a:pt x="132" y="17"/>
                    </a:lnTo>
                    <a:lnTo>
                      <a:pt x="141" y="0"/>
                    </a:lnTo>
                    <a:lnTo>
                      <a:pt x="149" y="9"/>
                    </a:lnTo>
                    <a:lnTo>
                      <a:pt x="158" y="35"/>
                    </a:lnTo>
                    <a:lnTo>
                      <a:pt x="176" y="17"/>
                    </a:lnTo>
                    <a:lnTo>
                      <a:pt x="203" y="26"/>
                    </a:lnTo>
                    <a:lnTo>
                      <a:pt x="192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8" name="Freeform 29"/>
              <p:cNvSpPr>
                <a:spLocks/>
              </p:cNvSpPr>
              <p:nvPr/>
            </p:nvSpPr>
            <p:spPr bwMode="auto">
              <a:xfrm>
                <a:off x="5237163" y="3424238"/>
                <a:ext cx="417512" cy="414337"/>
              </a:xfrm>
              <a:custGeom>
                <a:avLst/>
                <a:gdLst/>
                <a:ahLst/>
                <a:cxnLst>
                  <a:cxn ang="0">
                    <a:pos x="246" y="247"/>
                  </a:cxn>
                  <a:cxn ang="0">
                    <a:pos x="185" y="236"/>
                  </a:cxn>
                  <a:cxn ang="0">
                    <a:pos x="176" y="220"/>
                  </a:cxn>
                  <a:cxn ang="0">
                    <a:pos x="149" y="229"/>
                  </a:cxn>
                  <a:cxn ang="0">
                    <a:pos x="131" y="229"/>
                  </a:cxn>
                  <a:cxn ang="0">
                    <a:pos x="105" y="202"/>
                  </a:cxn>
                  <a:cxn ang="0">
                    <a:pos x="87" y="176"/>
                  </a:cxn>
                  <a:cxn ang="0">
                    <a:pos x="71" y="168"/>
                  </a:cxn>
                  <a:cxn ang="0">
                    <a:pos x="61" y="168"/>
                  </a:cxn>
                  <a:cxn ang="0">
                    <a:pos x="53" y="158"/>
                  </a:cxn>
                  <a:cxn ang="0">
                    <a:pos x="43" y="132"/>
                  </a:cxn>
                  <a:cxn ang="0">
                    <a:pos x="27" y="124"/>
                  </a:cxn>
                  <a:cxn ang="0">
                    <a:pos x="16" y="107"/>
                  </a:cxn>
                  <a:cxn ang="0">
                    <a:pos x="27" y="87"/>
                  </a:cxn>
                  <a:cxn ang="0">
                    <a:pos x="27" y="71"/>
                  </a:cxn>
                  <a:cxn ang="0">
                    <a:pos x="16" y="71"/>
                  </a:cxn>
                  <a:cxn ang="0">
                    <a:pos x="9" y="53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6" y="17"/>
                  </a:cxn>
                  <a:cxn ang="0">
                    <a:pos x="27" y="17"/>
                  </a:cxn>
                  <a:cxn ang="0">
                    <a:pos x="34" y="17"/>
                  </a:cxn>
                  <a:cxn ang="0">
                    <a:pos x="53" y="9"/>
                  </a:cxn>
                  <a:cxn ang="0">
                    <a:pos x="61" y="9"/>
                  </a:cxn>
                  <a:cxn ang="0">
                    <a:pos x="53" y="17"/>
                  </a:cxn>
                  <a:cxn ang="0">
                    <a:pos x="71" y="27"/>
                  </a:cxn>
                  <a:cxn ang="0">
                    <a:pos x="71" y="44"/>
                  </a:cxn>
                  <a:cxn ang="0">
                    <a:pos x="105" y="62"/>
                  </a:cxn>
                  <a:cxn ang="0">
                    <a:pos x="141" y="62"/>
                  </a:cxn>
                  <a:cxn ang="0">
                    <a:pos x="141" y="44"/>
                  </a:cxn>
                  <a:cxn ang="0">
                    <a:pos x="158" y="36"/>
                  </a:cxn>
                  <a:cxn ang="0">
                    <a:pos x="185" y="36"/>
                  </a:cxn>
                  <a:cxn ang="0">
                    <a:pos x="238" y="62"/>
                  </a:cxn>
                  <a:cxn ang="0">
                    <a:pos x="238" y="71"/>
                  </a:cxn>
                  <a:cxn ang="0">
                    <a:pos x="238" y="80"/>
                  </a:cxn>
                  <a:cxn ang="0">
                    <a:pos x="238" y="87"/>
                  </a:cxn>
                  <a:cxn ang="0">
                    <a:pos x="229" y="107"/>
                  </a:cxn>
                  <a:cxn ang="0">
                    <a:pos x="229" y="142"/>
                  </a:cxn>
                  <a:cxn ang="0">
                    <a:pos x="246" y="151"/>
                  </a:cxn>
                  <a:cxn ang="0">
                    <a:pos x="246" y="158"/>
                  </a:cxn>
                  <a:cxn ang="0">
                    <a:pos x="238" y="176"/>
                  </a:cxn>
                  <a:cxn ang="0">
                    <a:pos x="246" y="193"/>
                  </a:cxn>
                  <a:cxn ang="0">
                    <a:pos x="256" y="202"/>
                  </a:cxn>
                  <a:cxn ang="0">
                    <a:pos x="263" y="220"/>
                  </a:cxn>
                  <a:cxn ang="0">
                    <a:pos x="246" y="229"/>
                  </a:cxn>
                  <a:cxn ang="0">
                    <a:pos x="246" y="247"/>
                  </a:cxn>
                </a:cxnLst>
                <a:rect l="0" t="0" r="r" b="b"/>
                <a:pathLst>
                  <a:path w="263" h="247">
                    <a:moveTo>
                      <a:pt x="246" y="247"/>
                    </a:moveTo>
                    <a:lnTo>
                      <a:pt x="185" y="236"/>
                    </a:lnTo>
                    <a:lnTo>
                      <a:pt x="176" y="220"/>
                    </a:lnTo>
                    <a:lnTo>
                      <a:pt x="149" y="229"/>
                    </a:lnTo>
                    <a:lnTo>
                      <a:pt x="131" y="229"/>
                    </a:lnTo>
                    <a:lnTo>
                      <a:pt x="105" y="202"/>
                    </a:lnTo>
                    <a:lnTo>
                      <a:pt x="87" y="176"/>
                    </a:lnTo>
                    <a:lnTo>
                      <a:pt x="71" y="168"/>
                    </a:lnTo>
                    <a:lnTo>
                      <a:pt x="61" y="168"/>
                    </a:lnTo>
                    <a:lnTo>
                      <a:pt x="53" y="158"/>
                    </a:lnTo>
                    <a:lnTo>
                      <a:pt x="43" y="132"/>
                    </a:lnTo>
                    <a:lnTo>
                      <a:pt x="27" y="124"/>
                    </a:lnTo>
                    <a:lnTo>
                      <a:pt x="16" y="107"/>
                    </a:lnTo>
                    <a:lnTo>
                      <a:pt x="27" y="87"/>
                    </a:lnTo>
                    <a:lnTo>
                      <a:pt x="27" y="71"/>
                    </a:lnTo>
                    <a:lnTo>
                      <a:pt x="16" y="71"/>
                    </a:lnTo>
                    <a:lnTo>
                      <a:pt x="9" y="53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6" y="17"/>
                    </a:lnTo>
                    <a:lnTo>
                      <a:pt x="27" y="17"/>
                    </a:lnTo>
                    <a:lnTo>
                      <a:pt x="34" y="17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53" y="17"/>
                    </a:lnTo>
                    <a:lnTo>
                      <a:pt x="71" y="27"/>
                    </a:lnTo>
                    <a:lnTo>
                      <a:pt x="71" y="44"/>
                    </a:lnTo>
                    <a:lnTo>
                      <a:pt x="105" y="62"/>
                    </a:lnTo>
                    <a:lnTo>
                      <a:pt x="141" y="62"/>
                    </a:lnTo>
                    <a:lnTo>
                      <a:pt x="141" y="44"/>
                    </a:lnTo>
                    <a:lnTo>
                      <a:pt x="158" y="36"/>
                    </a:lnTo>
                    <a:lnTo>
                      <a:pt x="185" y="36"/>
                    </a:lnTo>
                    <a:lnTo>
                      <a:pt x="238" y="62"/>
                    </a:lnTo>
                    <a:lnTo>
                      <a:pt x="238" y="71"/>
                    </a:lnTo>
                    <a:lnTo>
                      <a:pt x="238" y="80"/>
                    </a:lnTo>
                    <a:lnTo>
                      <a:pt x="238" y="87"/>
                    </a:lnTo>
                    <a:lnTo>
                      <a:pt x="229" y="107"/>
                    </a:lnTo>
                    <a:lnTo>
                      <a:pt x="229" y="142"/>
                    </a:lnTo>
                    <a:lnTo>
                      <a:pt x="246" y="151"/>
                    </a:lnTo>
                    <a:lnTo>
                      <a:pt x="246" y="158"/>
                    </a:lnTo>
                    <a:lnTo>
                      <a:pt x="238" y="176"/>
                    </a:lnTo>
                    <a:lnTo>
                      <a:pt x="246" y="193"/>
                    </a:lnTo>
                    <a:lnTo>
                      <a:pt x="256" y="202"/>
                    </a:lnTo>
                    <a:lnTo>
                      <a:pt x="263" y="220"/>
                    </a:lnTo>
                    <a:lnTo>
                      <a:pt x="246" y="229"/>
                    </a:lnTo>
                    <a:lnTo>
                      <a:pt x="246" y="24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9" name="Freeform 30"/>
              <p:cNvSpPr>
                <a:spLocks/>
              </p:cNvSpPr>
              <p:nvPr/>
            </p:nvSpPr>
            <p:spPr bwMode="auto">
              <a:xfrm>
                <a:off x="5237163" y="3424238"/>
                <a:ext cx="417512" cy="414337"/>
              </a:xfrm>
              <a:custGeom>
                <a:avLst/>
                <a:gdLst/>
                <a:ahLst/>
                <a:cxnLst>
                  <a:cxn ang="0">
                    <a:pos x="246" y="247"/>
                  </a:cxn>
                  <a:cxn ang="0">
                    <a:pos x="185" y="236"/>
                  </a:cxn>
                  <a:cxn ang="0">
                    <a:pos x="176" y="220"/>
                  </a:cxn>
                  <a:cxn ang="0">
                    <a:pos x="149" y="229"/>
                  </a:cxn>
                  <a:cxn ang="0">
                    <a:pos x="131" y="229"/>
                  </a:cxn>
                  <a:cxn ang="0">
                    <a:pos x="105" y="202"/>
                  </a:cxn>
                  <a:cxn ang="0">
                    <a:pos x="87" y="176"/>
                  </a:cxn>
                  <a:cxn ang="0">
                    <a:pos x="71" y="168"/>
                  </a:cxn>
                  <a:cxn ang="0">
                    <a:pos x="61" y="168"/>
                  </a:cxn>
                  <a:cxn ang="0">
                    <a:pos x="53" y="158"/>
                  </a:cxn>
                  <a:cxn ang="0">
                    <a:pos x="43" y="132"/>
                  </a:cxn>
                  <a:cxn ang="0">
                    <a:pos x="27" y="124"/>
                  </a:cxn>
                  <a:cxn ang="0">
                    <a:pos x="16" y="107"/>
                  </a:cxn>
                  <a:cxn ang="0">
                    <a:pos x="27" y="87"/>
                  </a:cxn>
                  <a:cxn ang="0">
                    <a:pos x="27" y="71"/>
                  </a:cxn>
                  <a:cxn ang="0">
                    <a:pos x="16" y="71"/>
                  </a:cxn>
                  <a:cxn ang="0">
                    <a:pos x="9" y="53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6" y="17"/>
                  </a:cxn>
                  <a:cxn ang="0">
                    <a:pos x="27" y="17"/>
                  </a:cxn>
                  <a:cxn ang="0">
                    <a:pos x="34" y="17"/>
                  </a:cxn>
                  <a:cxn ang="0">
                    <a:pos x="53" y="9"/>
                  </a:cxn>
                  <a:cxn ang="0">
                    <a:pos x="61" y="9"/>
                  </a:cxn>
                  <a:cxn ang="0">
                    <a:pos x="53" y="17"/>
                  </a:cxn>
                  <a:cxn ang="0">
                    <a:pos x="71" y="27"/>
                  </a:cxn>
                  <a:cxn ang="0">
                    <a:pos x="71" y="44"/>
                  </a:cxn>
                  <a:cxn ang="0">
                    <a:pos x="105" y="62"/>
                  </a:cxn>
                  <a:cxn ang="0">
                    <a:pos x="141" y="62"/>
                  </a:cxn>
                  <a:cxn ang="0">
                    <a:pos x="141" y="44"/>
                  </a:cxn>
                  <a:cxn ang="0">
                    <a:pos x="158" y="36"/>
                  </a:cxn>
                  <a:cxn ang="0">
                    <a:pos x="185" y="36"/>
                  </a:cxn>
                  <a:cxn ang="0">
                    <a:pos x="238" y="62"/>
                  </a:cxn>
                  <a:cxn ang="0">
                    <a:pos x="238" y="71"/>
                  </a:cxn>
                  <a:cxn ang="0">
                    <a:pos x="238" y="80"/>
                  </a:cxn>
                  <a:cxn ang="0">
                    <a:pos x="238" y="87"/>
                  </a:cxn>
                  <a:cxn ang="0">
                    <a:pos x="229" y="107"/>
                  </a:cxn>
                  <a:cxn ang="0">
                    <a:pos x="229" y="142"/>
                  </a:cxn>
                  <a:cxn ang="0">
                    <a:pos x="246" y="151"/>
                  </a:cxn>
                  <a:cxn ang="0">
                    <a:pos x="246" y="158"/>
                  </a:cxn>
                  <a:cxn ang="0">
                    <a:pos x="238" y="176"/>
                  </a:cxn>
                  <a:cxn ang="0">
                    <a:pos x="246" y="193"/>
                  </a:cxn>
                  <a:cxn ang="0">
                    <a:pos x="256" y="202"/>
                  </a:cxn>
                  <a:cxn ang="0">
                    <a:pos x="263" y="220"/>
                  </a:cxn>
                  <a:cxn ang="0">
                    <a:pos x="246" y="229"/>
                  </a:cxn>
                  <a:cxn ang="0">
                    <a:pos x="246" y="247"/>
                  </a:cxn>
                </a:cxnLst>
                <a:rect l="0" t="0" r="r" b="b"/>
                <a:pathLst>
                  <a:path w="263" h="247">
                    <a:moveTo>
                      <a:pt x="246" y="247"/>
                    </a:moveTo>
                    <a:lnTo>
                      <a:pt x="185" y="236"/>
                    </a:lnTo>
                    <a:lnTo>
                      <a:pt x="176" y="220"/>
                    </a:lnTo>
                    <a:lnTo>
                      <a:pt x="149" y="229"/>
                    </a:lnTo>
                    <a:lnTo>
                      <a:pt x="131" y="229"/>
                    </a:lnTo>
                    <a:lnTo>
                      <a:pt x="105" y="202"/>
                    </a:lnTo>
                    <a:lnTo>
                      <a:pt x="87" y="176"/>
                    </a:lnTo>
                    <a:lnTo>
                      <a:pt x="71" y="168"/>
                    </a:lnTo>
                    <a:lnTo>
                      <a:pt x="61" y="168"/>
                    </a:lnTo>
                    <a:lnTo>
                      <a:pt x="53" y="158"/>
                    </a:lnTo>
                    <a:lnTo>
                      <a:pt x="43" y="132"/>
                    </a:lnTo>
                    <a:lnTo>
                      <a:pt x="27" y="124"/>
                    </a:lnTo>
                    <a:lnTo>
                      <a:pt x="16" y="107"/>
                    </a:lnTo>
                    <a:lnTo>
                      <a:pt x="27" y="87"/>
                    </a:lnTo>
                    <a:lnTo>
                      <a:pt x="27" y="71"/>
                    </a:lnTo>
                    <a:lnTo>
                      <a:pt x="16" y="71"/>
                    </a:lnTo>
                    <a:lnTo>
                      <a:pt x="9" y="53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6" y="17"/>
                    </a:lnTo>
                    <a:lnTo>
                      <a:pt x="27" y="17"/>
                    </a:lnTo>
                    <a:lnTo>
                      <a:pt x="34" y="17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53" y="17"/>
                    </a:lnTo>
                    <a:lnTo>
                      <a:pt x="71" y="27"/>
                    </a:lnTo>
                    <a:lnTo>
                      <a:pt x="71" y="44"/>
                    </a:lnTo>
                    <a:lnTo>
                      <a:pt x="105" y="62"/>
                    </a:lnTo>
                    <a:lnTo>
                      <a:pt x="141" y="62"/>
                    </a:lnTo>
                    <a:lnTo>
                      <a:pt x="141" y="44"/>
                    </a:lnTo>
                    <a:lnTo>
                      <a:pt x="158" y="36"/>
                    </a:lnTo>
                    <a:lnTo>
                      <a:pt x="185" y="36"/>
                    </a:lnTo>
                    <a:lnTo>
                      <a:pt x="238" y="62"/>
                    </a:lnTo>
                    <a:lnTo>
                      <a:pt x="238" y="71"/>
                    </a:lnTo>
                    <a:lnTo>
                      <a:pt x="238" y="80"/>
                    </a:lnTo>
                    <a:lnTo>
                      <a:pt x="238" y="87"/>
                    </a:lnTo>
                    <a:lnTo>
                      <a:pt x="229" y="107"/>
                    </a:lnTo>
                    <a:lnTo>
                      <a:pt x="229" y="142"/>
                    </a:lnTo>
                    <a:lnTo>
                      <a:pt x="246" y="151"/>
                    </a:lnTo>
                    <a:lnTo>
                      <a:pt x="246" y="158"/>
                    </a:lnTo>
                    <a:lnTo>
                      <a:pt x="238" y="176"/>
                    </a:lnTo>
                    <a:lnTo>
                      <a:pt x="246" y="193"/>
                    </a:lnTo>
                    <a:lnTo>
                      <a:pt x="256" y="202"/>
                    </a:lnTo>
                    <a:lnTo>
                      <a:pt x="263" y="220"/>
                    </a:lnTo>
                    <a:lnTo>
                      <a:pt x="246" y="229"/>
                    </a:lnTo>
                    <a:lnTo>
                      <a:pt x="246" y="24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0" name="Freeform 31"/>
              <p:cNvSpPr>
                <a:spLocks/>
              </p:cNvSpPr>
              <p:nvPr/>
            </p:nvSpPr>
            <p:spPr bwMode="auto">
              <a:xfrm>
                <a:off x="5756275" y="3397250"/>
                <a:ext cx="168275" cy="133350"/>
              </a:xfrm>
              <a:custGeom>
                <a:avLst/>
                <a:gdLst/>
                <a:ahLst/>
                <a:cxnLst>
                  <a:cxn ang="0">
                    <a:pos x="87" y="27"/>
                  </a:cxn>
                  <a:cxn ang="0">
                    <a:pos x="87" y="45"/>
                  </a:cxn>
                  <a:cxn ang="0">
                    <a:pos x="105" y="45"/>
                  </a:cxn>
                  <a:cxn ang="0">
                    <a:pos x="105" y="71"/>
                  </a:cxn>
                  <a:cxn ang="0">
                    <a:pos x="78" y="62"/>
                  </a:cxn>
                  <a:cxn ang="0">
                    <a:pos x="60" y="80"/>
                  </a:cxn>
                  <a:cxn ang="0">
                    <a:pos x="51" y="54"/>
                  </a:cxn>
                  <a:cxn ang="0">
                    <a:pos x="43" y="45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6" y="71"/>
                  </a:cxn>
                  <a:cxn ang="0">
                    <a:pos x="7" y="71"/>
                  </a:cxn>
                  <a:cxn ang="0">
                    <a:pos x="0" y="71"/>
                  </a:cxn>
                  <a:cxn ang="0">
                    <a:pos x="7" y="54"/>
                  </a:cxn>
                  <a:cxn ang="0">
                    <a:pos x="7" y="35"/>
                  </a:cxn>
                  <a:cxn ang="0">
                    <a:pos x="0" y="27"/>
                  </a:cxn>
                  <a:cxn ang="0">
                    <a:pos x="16" y="27"/>
                  </a:cxn>
                  <a:cxn ang="0">
                    <a:pos x="26" y="11"/>
                  </a:cxn>
                  <a:cxn ang="0">
                    <a:pos x="26" y="0"/>
                  </a:cxn>
                  <a:cxn ang="0">
                    <a:pos x="43" y="0"/>
                  </a:cxn>
                  <a:cxn ang="0">
                    <a:pos x="43" y="11"/>
                  </a:cxn>
                  <a:cxn ang="0">
                    <a:pos x="43" y="18"/>
                  </a:cxn>
                  <a:cxn ang="0">
                    <a:pos x="26" y="18"/>
                  </a:cxn>
                  <a:cxn ang="0">
                    <a:pos x="26" y="27"/>
                  </a:cxn>
                  <a:cxn ang="0">
                    <a:pos x="51" y="27"/>
                  </a:cxn>
                  <a:cxn ang="0">
                    <a:pos x="60" y="27"/>
                  </a:cxn>
                  <a:cxn ang="0">
                    <a:pos x="87" y="27"/>
                  </a:cxn>
                </a:cxnLst>
                <a:rect l="0" t="0" r="r" b="b"/>
                <a:pathLst>
                  <a:path w="105" h="80">
                    <a:moveTo>
                      <a:pt x="87" y="27"/>
                    </a:moveTo>
                    <a:lnTo>
                      <a:pt x="87" y="45"/>
                    </a:lnTo>
                    <a:lnTo>
                      <a:pt x="105" y="45"/>
                    </a:lnTo>
                    <a:lnTo>
                      <a:pt x="105" y="71"/>
                    </a:lnTo>
                    <a:lnTo>
                      <a:pt x="78" y="62"/>
                    </a:lnTo>
                    <a:lnTo>
                      <a:pt x="60" y="80"/>
                    </a:lnTo>
                    <a:lnTo>
                      <a:pt x="51" y="54"/>
                    </a:lnTo>
                    <a:lnTo>
                      <a:pt x="43" y="45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6" y="71"/>
                    </a:lnTo>
                    <a:lnTo>
                      <a:pt x="7" y="71"/>
                    </a:lnTo>
                    <a:lnTo>
                      <a:pt x="0" y="71"/>
                    </a:lnTo>
                    <a:lnTo>
                      <a:pt x="7" y="54"/>
                    </a:lnTo>
                    <a:lnTo>
                      <a:pt x="7" y="35"/>
                    </a:lnTo>
                    <a:lnTo>
                      <a:pt x="0" y="27"/>
                    </a:lnTo>
                    <a:lnTo>
                      <a:pt x="16" y="27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43" y="18"/>
                    </a:lnTo>
                    <a:lnTo>
                      <a:pt x="26" y="18"/>
                    </a:lnTo>
                    <a:lnTo>
                      <a:pt x="26" y="27"/>
                    </a:lnTo>
                    <a:lnTo>
                      <a:pt x="51" y="27"/>
                    </a:lnTo>
                    <a:lnTo>
                      <a:pt x="60" y="27"/>
                    </a:lnTo>
                    <a:lnTo>
                      <a:pt x="87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1" name="Freeform 32"/>
              <p:cNvSpPr>
                <a:spLocks/>
              </p:cNvSpPr>
              <p:nvPr/>
            </p:nvSpPr>
            <p:spPr bwMode="auto">
              <a:xfrm>
                <a:off x="5756275" y="3397250"/>
                <a:ext cx="168275" cy="133350"/>
              </a:xfrm>
              <a:custGeom>
                <a:avLst/>
                <a:gdLst/>
                <a:ahLst/>
                <a:cxnLst>
                  <a:cxn ang="0">
                    <a:pos x="87" y="27"/>
                  </a:cxn>
                  <a:cxn ang="0">
                    <a:pos x="87" y="45"/>
                  </a:cxn>
                  <a:cxn ang="0">
                    <a:pos x="105" y="45"/>
                  </a:cxn>
                  <a:cxn ang="0">
                    <a:pos x="105" y="71"/>
                  </a:cxn>
                  <a:cxn ang="0">
                    <a:pos x="78" y="62"/>
                  </a:cxn>
                  <a:cxn ang="0">
                    <a:pos x="60" y="80"/>
                  </a:cxn>
                  <a:cxn ang="0">
                    <a:pos x="51" y="54"/>
                  </a:cxn>
                  <a:cxn ang="0">
                    <a:pos x="43" y="45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6" y="71"/>
                  </a:cxn>
                  <a:cxn ang="0">
                    <a:pos x="7" y="71"/>
                  </a:cxn>
                  <a:cxn ang="0">
                    <a:pos x="0" y="71"/>
                  </a:cxn>
                  <a:cxn ang="0">
                    <a:pos x="7" y="54"/>
                  </a:cxn>
                  <a:cxn ang="0">
                    <a:pos x="7" y="35"/>
                  </a:cxn>
                  <a:cxn ang="0">
                    <a:pos x="0" y="27"/>
                  </a:cxn>
                  <a:cxn ang="0">
                    <a:pos x="16" y="27"/>
                  </a:cxn>
                  <a:cxn ang="0">
                    <a:pos x="26" y="11"/>
                  </a:cxn>
                  <a:cxn ang="0">
                    <a:pos x="26" y="0"/>
                  </a:cxn>
                  <a:cxn ang="0">
                    <a:pos x="43" y="0"/>
                  </a:cxn>
                  <a:cxn ang="0">
                    <a:pos x="43" y="11"/>
                  </a:cxn>
                  <a:cxn ang="0">
                    <a:pos x="43" y="18"/>
                  </a:cxn>
                  <a:cxn ang="0">
                    <a:pos x="26" y="18"/>
                  </a:cxn>
                  <a:cxn ang="0">
                    <a:pos x="26" y="27"/>
                  </a:cxn>
                  <a:cxn ang="0">
                    <a:pos x="51" y="27"/>
                  </a:cxn>
                  <a:cxn ang="0">
                    <a:pos x="60" y="27"/>
                  </a:cxn>
                  <a:cxn ang="0">
                    <a:pos x="87" y="27"/>
                  </a:cxn>
                </a:cxnLst>
                <a:rect l="0" t="0" r="r" b="b"/>
                <a:pathLst>
                  <a:path w="105" h="80">
                    <a:moveTo>
                      <a:pt x="87" y="27"/>
                    </a:moveTo>
                    <a:lnTo>
                      <a:pt x="87" y="45"/>
                    </a:lnTo>
                    <a:lnTo>
                      <a:pt x="105" y="45"/>
                    </a:lnTo>
                    <a:lnTo>
                      <a:pt x="105" y="71"/>
                    </a:lnTo>
                    <a:lnTo>
                      <a:pt x="78" y="62"/>
                    </a:lnTo>
                    <a:lnTo>
                      <a:pt x="60" y="80"/>
                    </a:lnTo>
                    <a:lnTo>
                      <a:pt x="51" y="54"/>
                    </a:lnTo>
                    <a:lnTo>
                      <a:pt x="43" y="45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6" y="71"/>
                    </a:lnTo>
                    <a:lnTo>
                      <a:pt x="7" y="71"/>
                    </a:lnTo>
                    <a:lnTo>
                      <a:pt x="0" y="71"/>
                    </a:lnTo>
                    <a:lnTo>
                      <a:pt x="7" y="54"/>
                    </a:lnTo>
                    <a:lnTo>
                      <a:pt x="7" y="35"/>
                    </a:lnTo>
                    <a:lnTo>
                      <a:pt x="0" y="27"/>
                    </a:lnTo>
                    <a:lnTo>
                      <a:pt x="16" y="27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43" y="18"/>
                    </a:lnTo>
                    <a:lnTo>
                      <a:pt x="26" y="18"/>
                    </a:lnTo>
                    <a:lnTo>
                      <a:pt x="26" y="27"/>
                    </a:lnTo>
                    <a:lnTo>
                      <a:pt x="51" y="27"/>
                    </a:lnTo>
                    <a:lnTo>
                      <a:pt x="60" y="27"/>
                    </a:lnTo>
                    <a:lnTo>
                      <a:pt x="87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2" name="Freeform 33"/>
              <p:cNvSpPr>
                <a:spLocks/>
              </p:cNvSpPr>
              <p:nvPr/>
            </p:nvSpPr>
            <p:spPr bwMode="auto">
              <a:xfrm>
                <a:off x="5797550" y="3324225"/>
                <a:ext cx="238125" cy="114300"/>
              </a:xfrm>
              <a:custGeom>
                <a:avLst/>
                <a:gdLst/>
                <a:ahLst/>
                <a:cxnLst>
                  <a:cxn ang="0">
                    <a:pos x="149" y="17"/>
                  </a:cxn>
                  <a:cxn ang="0">
                    <a:pos x="149" y="27"/>
                  </a:cxn>
                  <a:cxn ang="0">
                    <a:pos x="122" y="43"/>
                  </a:cxn>
                  <a:cxn ang="0">
                    <a:pos x="105" y="43"/>
                  </a:cxn>
                  <a:cxn ang="0">
                    <a:pos x="95" y="54"/>
                  </a:cxn>
                  <a:cxn ang="0">
                    <a:pos x="79" y="54"/>
                  </a:cxn>
                  <a:cxn ang="0">
                    <a:pos x="61" y="61"/>
                  </a:cxn>
                  <a:cxn ang="0">
                    <a:pos x="61" y="70"/>
                  </a:cxn>
                  <a:cxn ang="0">
                    <a:pos x="34" y="70"/>
                  </a:cxn>
                  <a:cxn ang="0">
                    <a:pos x="25" y="70"/>
                  </a:cxn>
                  <a:cxn ang="0">
                    <a:pos x="0" y="70"/>
                  </a:cxn>
                  <a:cxn ang="0">
                    <a:pos x="0" y="61"/>
                  </a:cxn>
                  <a:cxn ang="0">
                    <a:pos x="17" y="61"/>
                  </a:cxn>
                  <a:cxn ang="0">
                    <a:pos x="17" y="54"/>
                  </a:cxn>
                  <a:cxn ang="0">
                    <a:pos x="34" y="54"/>
                  </a:cxn>
                  <a:cxn ang="0">
                    <a:pos x="52" y="43"/>
                  </a:cxn>
                  <a:cxn ang="0">
                    <a:pos x="34" y="34"/>
                  </a:cxn>
                  <a:cxn ang="0">
                    <a:pos x="25" y="34"/>
                  </a:cxn>
                  <a:cxn ang="0">
                    <a:pos x="8" y="34"/>
                  </a:cxn>
                  <a:cxn ang="0">
                    <a:pos x="25" y="17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52" y="17"/>
                  </a:cxn>
                  <a:cxn ang="0">
                    <a:pos x="52" y="9"/>
                  </a:cxn>
                  <a:cxn ang="0">
                    <a:pos x="61" y="0"/>
                  </a:cxn>
                  <a:cxn ang="0">
                    <a:pos x="79" y="9"/>
                  </a:cxn>
                  <a:cxn ang="0">
                    <a:pos x="132" y="9"/>
                  </a:cxn>
                  <a:cxn ang="0">
                    <a:pos x="149" y="17"/>
                  </a:cxn>
                </a:cxnLst>
                <a:rect l="0" t="0" r="r" b="b"/>
                <a:pathLst>
                  <a:path w="149" h="70">
                    <a:moveTo>
                      <a:pt x="149" y="17"/>
                    </a:moveTo>
                    <a:lnTo>
                      <a:pt x="149" y="27"/>
                    </a:lnTo>
                    <a:lnTo>
                      <a:pt x="122" y="43"/>
                    </a:lnTo>
                    <a:lnTo>
                      <a:pt x="105" y="43"/>
                    </a:lnTo>
                    <a:lnTo>
                      <a:pt x="95" y="54"/>
                    </a:lnTo>
                    <a:lnTo>
                      <a:pt x="79" y="54"/>
                    </a:lnTo>
                    <a:lnTo>
                      <a:pt x="61" y="61"/>
                    </a:lnTo>
                    <a:lnTo>
                      <a:pt x="61" y="70"/>
                    </a:lnTo>
                    <a:lnTo>
                      <a:pt x="34" y="70"/>
                    </a:lnTo>
                    <a:lnTo>
                      <a:pt x="25" y="70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17" y="61"/>
                    </a:lnTo>
                    <a:lnTo>
                      <a:pt x="17" y="54"/>
                    </a:lnTo>
                    <a:lnTo>
                      <a:pt x="34" y="54"/>
                    </a:lnTo>
                    <a:lnTo>
                      <a:pt x="52" y="43"/>
                    </a:lnTo>
                    <a:lnTo>
                      <a:pt x="34" y="34"/>
                    </a:lnTo>
                    <a:lnTo>
                      <a:pt x="25" y="34"/>
                    </a:lnTo>
                    <a:lnTo>
                      <a:pt x="8" y="34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52" y="17"/>
                    </a:lnTo>
                    <a:lnTo>
                      <a:pt x="52" y="9"/>
                    </a:lnTo>
                    <a:lnTo>
                      <a:pt x="61" y="0"/>
                    </a:lnTo>
                    <a:lnTo>
                      <a:pt x="79" y="9"/>
                    </a:lnTo>
                    <a:lnTo>
                      <a:pt x="132" y="9"/>
                    </a:lnTo>
                    <a:lnTo>
                      <a:pt x="149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3" name="Freeform 34"/>
              <p:cNvSpPr>
                <a:spLocks/>
              </p:cNvSpPr>
              <p:nvPr/>
            </p:nvSpPr>
            <p:spPr bwMode="auto">
              <a:xfrm>
                <a:off x="5797550" y="3324225"/>
                <a:ext cx="238125" cy="114300"/>
              </a:xfrm>
              <a:custGeom>
                <a:avLst/>
                <a:gdLst/>
                <a:ahLst/>
                <a:cxnLst>
                  <a:cxn ang="0">
                    <a:pos x="149" y="17"/>
                  </a:cxn>
                  <a:cxn ang="0">
                    <a:pos x="149" y="27"/>
                  </a:cxn>
                  <a:cxn ang="0">
                    <a:pos x="122" y="43"/>
                  </a:cxn>
                  <a:cxn ang="0">
                    <a:pos x="105" y="43"/>
                  </a:cxn>
                  <a:cxn ang="0">
                    <a:pos x="95" y="54"/>
                  </a:cxn>
                  <a:cxn ang="0">
                    <a:pos x="79" y="54"/>
                  </a:cxn>
                  <a:cxn ang="0">
                    <a:pos x="61" y="61"/>
                  </a:cxn>
                  <a:cxn ang="0">
                    <a:pos x="61" y="70"/>
                  </a:cxn>
                  <a:cxn ang="0">
                    <a:pos x="34" y="70"/>
                  </a:cxn>
                  <a:cxn ang="0">
                    <a:pos x="25" y="70"/>
                  </a:cxn>
                  <a:cxn ang="0">
                    <a:pos x="0" y="70"/>
                  </a:cxn>
                  <a:cxn ang="0">
                    <a:pos x="0" y="61"/>
                  </a:cxn>
                  <a:cxn ang="0">
                    <a:pos x="17" y="61"/>
                  </a:cxn>
                  <a:cxn ang="0">
                    <a:pos x="17" y="54"/>
                  </a:cxn>
                  <a:cxn ang="0">
                    <a:pos x="34" y="54"/>
                  </a:cxn>
                  <a:cxn ang="0">
                    <a:pos x="52" y="43"/>
                  </a:cxn>
                  <a:cxn ang="0">
                    <a:pos x="34" y="34"/>
                  </a:cxn>
                  <a:cxn ang="0">
                    <a:pos x="25" y="34"/>
                  </a:cxn>
                  <a:cxn ang="0">
                    <a:pos x="8" y="34"/>
                  </a:cxn>
                  <a:cxn ang="0">
                    <a:pos x="25" y="17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52" y="17"/>
                  </a:cxn>
                  <a:cxn ang="0">
                    <a:pos x="52" y="9"/>
                  </a:cxn>
                  <a:cxn ang="0">
                    <a:pos x="61" y="0"/>
                  </a:cxn>
                  <a:cxn ang="0">
                    <a:pos x="79" y="9"/>
                  </a:cxn>
                  <a:cxn ang="0">
                    <a:pos x="132" y="9"/>
                  </a:cxn>
                  <a:cxn ang="0">
                    <a:pos x="149" y="17"/>
                  </a:cxn>
                </a:cxnLst>
                <a:rect l="0" t="0" r="r" b="b"/>
                <a:pathLst>
                  <a:path w="149" h="70">
                    <a:moveTo>
                      <a:pt x="149" y="17"/>
                    </a:moveTo>
                    <a:lnTo>
                      <a:pt x="149" y="27"/>
                    </a:lnTo>
                    <a:lnTo>
                      <a:pt x="122" y="43"/>
                    </a:lnTo>
                    <a:lnTo>
                      <a:pt x="105" y="43"/>
                    </a:lnTo>
                    <a:lnTo>
                      <a:pt x="95" y="54"/>
                    </a:lnTo>
                    <a:lnTo>
                      <a:pt x="79" y="54"/>
                    </a:lnTo>
                    <a:lnTo>
                      <a:pt x="61" y="61"/>
                    </a:lnTo>
                    <a:lnTo>
                      <a:pt x="61" y="70"/>
                    </a:lnTo>
                    <a:lnTo>
                      <a:pt x="34" y="70"/>
                    </a:lnTo>
                    <a:lnTo>
                      <a:pt x="25" y="70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17" y="61"/>
                    </a:lnTo>
                    <a:lnTo>
                      <a:pt x="17" y="54"/>
                    </a:lnTo>
                    <a:lnTo>
                      <a:pt x="34" y="54"/>
                    </a:lnTo>
                    <a:lnTo>
                      <a:pt x="52" y="43"/>
                    </a:lnTo>
                    <a:lnTo>
                      <a:pt x="34" y="34"/>
                    </a:lnTo>
                    <a:lnTo>
                      <a:pt x="25" y="34"/>
                    </a:lnTo>
                    <a:lnTo>
                      <a:pt x="8" y="34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52" y="17"/>
                    </a:lnTo>
                    <a:lnTo>
                      <a:pt x="52" y="9"/>
                    </a:lnTo>
                    <a:lnTo>
                      <a:pt x="61" y="0"/>
                    </a:lnTo>
                    <a:lnTo>
                      <a:pt x="79" y="9"/>
                    </a:lnTo>
                    <a:lnTo>
                      <a:pt x="132" y="9"/>
                    </a:lnTo>
                    <a:lnTo>
                      <a:pt x="149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4" name="Freeform 35"/>
              <p:cNvSpPr>
                <a:spLocks/>
              </p:cNvSpPr>
              <p:nvPr/>
            </p:nvSpPr>
            <p:spPr bwMode="auto">
              <a:xfrm>
                <a:off x="5416550" y="3340100"/>
                <a:ext cx="323850" cy="220663"/>
              </a:xfrm>
              <a:custGeom>
                <a:avLst/>
                <a:gdLst/>
                <a:ahLst/>
                <a:cxnLst>
                  <a:cxn ang="0">
                    <a:pos x="195" y="105"/>
                  </a:cxn>
                  <a:cxn ang="0">
                    <a:pos x="186" y="96"/>
                  </a:cxn>
                  <a:cxn ang="0">
                    <a:pos x="186" y="105"/>
                  </a:cxn>
                  <a:cxn ang="0">
                    <a:pos x="176" y="105"/>
                  </a:cxn>
                  <a:cxn ang="0">
                    <a:pos x="168" y="123"/>
                  </a:cxn>
                  <a:cxn ang="0">
                    <a:pos x="149" y="123"/>
                  </a:cxn>
                  <a:cxn ang="0">
                    <a:pos x="149" y="132"/>
                  </a:cxn>
                  <a:cxn ang="0">
                    <a:pos x="124" y="132"/>
                  </a:cxn>
                  <a:cxn ang="0">
                    <a:pos x="124" y="123"/>
                  </a:cxn>
                  <a:cxn ang="0">
                    <a:pos x="124" y="114"/>
                  </a:cxn>
                  <a:cxn ang="0">
                    <a:pos x="71" y="88"/>
                  </a:cxn>
                  <a:cxn ang="0">
                    <a:pos x="44" y="88"/>
                  </a:cxn>
                  <a:cxn ang="0">
                    <a:pos x="27" y="96"/>
                  </a:cxn>
                  <a:cxn ang="0">
                    <a:pos x="27" y="69"/>
                  </a:cxn>
                  <a:cxn ang="0">
                    <a:pos x="17" y="69"/>
                  </a:cxn>
                  <a:cxn ang="0">
                    <a:pos x="17" y="52"/>
                  </a:cxn>
                  <a:cxn ang="0">
                    <a:pos x="10" y="52"/>
                  </a:cxn>
                  <a:cxn ang="0">
                    <a:pos x="10" y="45"/>
                  </a:cxn>
                  <a:cxn ang="0">
                    <a:pos x="27" y="45"/>
                  </a:cxn>
                  <a:cxn ang="0">
                    <a:pos x="35" y="34"/>
                  </a:cxn>
                  <a:cxn ang="0">
                    <a:pos x="17" y="18"/>
                  </a:cxn>
                  <a:cxn ang="0">
                    <a:pos x="10" y="18"/>
                  </a:cxn>
                  <a:cxn ang="0">
                    <a:pos x="10" y="34"/>
                  </a:cxn>
                  <a:cxn ang="0">
                    <a:pos x="0" y="18"/>
                  </a:cxn>
                  <a:cxn ang="0">
                    <a:pos x="27" y="8"/>
                  </a:cxn>
                  <a:cxn ang="0">
                    <a:pos x="44" y="25"/>
                  </a:cxn>
                  <a:cxn ang="0">
                    <a:pos x="53" y="25"/>
                  </a:cxn>
                  <a:cxn ang="0">
                    <a:pos x="62" y="25"/>
                  </a:cxn>
                  <a:cxn ang="0">
                    <a:pos x="62" y="18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80" y="0"/>
                  </a:cxn>
                  <a:cxn ang="0">
                    <a:pos x="88" y="0"/>
                  </a:cxn>
                  <a:cxn ang="0">
                    <a:pos x="105" y="8"/>
                  </a:cxn>
                  <a:cxn ang="0">
                    <a:pos x="105" y="25"/>
                  </a:cxn>
                  <a:cxn ang="0">
                    <a:pos x="132" y="25"/>
                  </a:cxn>
                  <a:cxn ang="0">
                    <a:pos x="142" y="52"/>
                  </a:cxn>
                  <a:cxn ang="0">
                    <a:pos x="186" y="79"/>
                  </a:cxn>
                  <a:cxn ang="0">
                    <a:pos x="203" y="88"/>
                  </a:cxn>
                  <a:cxn ang="0">
                    <a:pos x="195" y="105"/>
                  </a:cxn>
                </a:cxnLst>
                <a:rect l="0" t="0" r="r" b="b"/>
                <a:pathLst>
                  <a:path w="203" h="132">
                    <a:moveTo>
                      <a:pt x="195" y="105"/>
                    </a:moveTo>
                    <a:lnTo>
                      <a:pt x="186" y="96"/>
                    </a:lnTo>
                    <a:lnTo>
                      <a:pt x="186" y="105"/>
                    </a:lnTo>
                    <a:lnTo>
                      <a:pt x="176" y="105"/>
                    </a:lnTo>
                    <a:lnTo>
                      <a:pt x="168" y="123"/>
                    </a:lnTo>
                    <a:lnTo>
                      <a:pt x="149" y="123"/>
                    </a:lnTo>
                    <a:lnTo>
                      <a:pt x="149" y="132"/>
                    </a:lnTo>
                    <a:lnTo>
                      <a:pt x="124" y="132"/>
                    </a:lnTo>
                    <a:lnTo>
                      <a:pt x="124" y="123"/>
                    </a:lnTo>
                    <a:lnTo>
                      <a:pt x="124" y="114"/>
                    </a:lnTo>
                    <a:lnTo>
                      <a:pt x="71" y="88"/>
                    </a:lnTo>
                    <a:lnTo>
                      <a:pt x="44" y="88"/>
                    </a:lnTo>
                    <a:lnTo>
                      <a:pt x="27" y="96"/>
                    </a:lnTo>
                    <a:lnTo>
                      <a:pt x="27" y="69"/>
                    </a:lnTo>
                    <a:lnTo>
                      <a:pt x="17" y="69"/>
                    </a:lnTo>
                    <a:lnTo>
                      <a:pt x="17" y="52"/>
                    </a:lnTo>
                    <a:lnTo>
                      <a:pt x="10" y="52"/>
                    </a:lnTo>
                    <a:lnTo>
                      <a:pt x="10" y="45"/>
                    </a:lnTo>
                    <a:lnTo>
                      <a:pt x="27" y="45"/>
                    </a:lnTo>
                    <a:lnTo>
                      <a:pt x="35" y="34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10" y="34"/>
                    </a:lnTo>
                    <a:lnTo>
                      <a:pt x="0" y="18"/>
                    </a:lnTo>
                    <a:lnTo>
                      <a:pt x="27" y="8"/>
                    </a:lnTo>
                    <a:lnTo>
                      <a:pt x="44" y="25"/>
                    </a:lnTo>
                    <a:lnTo>
                      <a:pt x="53" y="25"/>
                    </a:lnTo>
                    <a:lnTo>
                      <a:pt x="62" y="25"/>
                    </a:lnTo>
                    <a:lnTo>
                      <a:pt x="62" y="18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105" y="8"/>
                    </a:lnTo>
                    <a:lnTo>
                      <a:pt x="105" y="25"/>
                    </a:lnTo>
                    <a:lnTo>
                      <a:pt x="132" y="25"/>
                    </a:lnTo>
                    <a:lnTo>
                      <a:pt x="142" y="52"/>
                    </a:lnTo>
                    <a:lnTo>
                      <a:pt x="186" y="79"/>
                    </a:lnTo>
                    <a:lnTo>
                      <a:pt x="203" y="88"/>
                    </a:lnTo>
                    <a:lnTo>
                      <a:pt x="195" y="10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5" name="Freeform 36"/>
              <p:cNvSpPr>
                <a:spLocks/>
              </p:cNvSpPr>
              <p:nvPr/>
            </p:nvSpPr>
            <p:spPr bwMode="auto">
              <a:xfrm>
                <a:off x="5416550" y="3340100"/>
                <a:ext cx="323850" cy="220663"/>
              </a:xfrm>
              <a:custGeom>
                <a:avLst/>
                <a:gdLst/>
                <a:ahLst/>
                <a:cxnLst>
                  <a:cxn ang="0">
                    <a:pos x="195" y="105"/>
                  </a:cxn>
                  <a:cxn ang="0">
                    <a:pos x="186" y="96"/>
                  </a:cxn>
                  <a:cxn ang="0">
                    <a:pos x="186" y="105"/>
                  </a:cxn>
                  <a:cxn ang="0">
                    <a:pos x="176" y="105"/>
                  </a:cxn>
                  <a:cxn ang="0">
                    <a:pos x="168" y="123"/>
                  </a:cxn>
                  <a:cxn ang="0">
                    <a:pos x="149" y="123"/>
                  </a:cxn>
                  <a:cxn ang="0">
                    <a:pos x="149" y="132"/>
                  </a:cxn>
                  <a:cxn ang="0">
                    <a:pos x="124" y="132"/>
                  </a:cxn>
                  <a:cxn ang="0">
                    <a:pos x="124" y="123"/>
                  </a:cxn>
                  <a:cxn ang="0">
                    <a:pos x="124" y="114"/>
                  </a:cxn>
                  <a:cxn ang="0">
                    <a:pos x="71" y="88"/>
                  </a:cxn>
                  <a:cxn ang="0">
                    <a:pos x="44" y="88"/>
                  </a:cxn>
                  <a:cxn ang="0">
                    <a:pos x="27" y="96"/>
                  </a:cxn>
                  <a:cxn ang="0">
                    <a:pos x="27" y="69"/>
                  </a:cxn>
                  <a:cxn ang="0">
                    <a:pos x="17" y="69"/>
                  </a:cxn>
                  <a:cxn ang="0">
                    <a:pos x="17" y="52"/>
                  </a:cxn>
                  <a:cxn ang="0">
                    <a:pos x="10" y="52"/>
                  </a:cxn>
                  <a:cxn ang="0">
                    <a:pos x="10" y="45"/>
                  </a:cxn>
                  <a:cxn ang="0">
                    <a:pos x="27" y="45"/>
                  </a:cxn>
                  <a:cxn ang="0">
                    <a:pos x="35" y="34"/>
                  </a:cxn>
                  <a:cxn ang="0">
                    <a:pos x="17" y="18"/>
                  </a:cxn>
                  <a:cxn ang="0">
                    <a:pos x="10" y="18"/>
                  </a:cxn>
                  <a:cxn ang="0">
                    <a:pos x="10" y="34"/>
                  </a:cxn>
                  <a:cxn ang="0">
                    <a:pos x="0" y="18"/>
                  </a:cxn>
                  <a:cxn ang="0">
                    <a:pos x="27" y="8"/>
                  </a:cxn>
                  <a:cxn ang="0">
                    <a:pos x="44" y="25"/>
                  </a:cxn>
                  <a:cxn ang="0">
                    <a:pos x="53" y="25"/>
                  </a:cxn>
                  <a:cxn ang="0">
                    <a:pos x="62" y="25"/>
                  </a:cxn>
                  <a:cxn ang="0">
                    <a:pos x="62" y="18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80" y="0"/>
                  </a:cxn>
                  <a:cxn ang="0">
                    <a:pos x="88" y="0"/>
                  </a:cxn>
                  <a:cxn ang="0">
                    <a:pos x="105" y="8"/>
                  </a:cxn>
                  <a:cxn ang="0">
                    <a:pos x="105" y="25"/>
                  </a:cxn>
                  <a:cxn ang="0">
                    <a:pos x="132" y="25"/>
                  </a:cxn>
                  <a:cxn ang="0">
                    <a:pos x="142" y="52"/>
                  </a:cxn>
                  <a:cxn ang="0">
                    <a:pos x="186" y="79"/>
                  </a:cxn>
                  <a:cxn ang="0">
                    <a:pos x="203" y="88"/>
                  </a:cxn>
                  <a:cxn ang="0">
                    <a:pos x="195" y="105"/>
                  </a:cxn>
                </a:cxnLst>
                <a:rect l="0" t="0" r="r" b="b"/>
                <a:pathLst>
                  <a:path w="203" h="132">
                    <a:moveTo>
                      <a:pt x="195" y="105"/>
                    </a:moveTo>
                    <a:lnTo>
                      <a:pt x="186" y="96"/>
                    </a:lnTo>
                    <a:lnTo>
                      <a:pt x="186" y="105"/>
                    </a:lnTo>
                    <a:lnTo>
                      <a:pt x="176" y="105"/>
                    </a:lnTo>
                    <a:lnTo>
                      <a:pt x="168" y="123"/>
                    </a:lnTo>
                    <a:lnTo>
                      <a:pt x="149" y="123"/>
                    </a:lnTo>
                    <a:lnTo>
                      <a:pt x="149" y="132"/>
                    </a:lnTo>
                    <a:lnTo>
                      <a:pt x="124" y="132"/>
                    </a:lnTo>
                    <a:lnTo>
                      <a:pt x="124" y="123"/>
                    </a:lnTo>
                    <a:lnTo>
                      <a:pt x="124" y="114"/>
                    </a:lnTo>
                    <a:lnTo>
                      <a:pt x="71" y="88"/>
                    </a:lnTo>
                    <a:lnTo>
                      <a:pt x="44" y="88"/>
                    </a:lnTo>
                    <a:lnTo>
                      <a:pt x="27" y="96"/>
                    </a:lnTo>
                    <a:lnTo>
                      <a:pt x="27" y="69"/>
                    </a:lnTo>
                    <a:lnTo>
                      <a:pt x="17" y="69"/>
                    </a:lnTo>
                    <a:lnTo>
                      <a:pt x="17" y="52"/>
                    </a:lnTo>
                    <a:lnTo>
                      <a:pt x="10" y="52"/>
                    </a:lnTo>
                    <a:lnTo>
                      <a:pt x="10" y="45"/>
                    </a:lnTo>
                    <a:lnTo>
                      <a:pt x="27" y="45"/>
                    </a:lnTo>
                    <a:lnTo>
                      <a:pt x="35" y="34"/>
                    </a:lnTo>
                    <a:lnTo>
                      <a:pt x="17" y="18"/>
                    </a:lnTo>
                    <a:lnTo>
                      <a:pt x="10" y="18"/>
                    </a:lnTo>
                    <a:lnTo>
                      <a:pt x="10" y="34"/>
                    </a:lnTo>
                    <a:lnTo>
                      <a:pt x="0" y="18"/>
                    </a:lnTo>
                    <a:lnTo>
                      <a:pt x="27" y="8"/>
                    </a:lnTo>
                    <a:lnTo>
                      <a:pt x="44" y="25"/>
                    </a:lnTo>
                    <a:lnTo>
                      <a:pt x="53" y="25"/>
                    </a:lnTo>
                    <a:lnTo>
                      <a:pt x="62" y="25"/>
                    </a:lnTo>
                    <a:lnTo>
                      <a:pt x="62" y="18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105" y="8"/>
                    </a:lnTo>
                    <a:lnTo>
                      <a:pt x="105" y="25"/>
                    </a:lnTo>
                    <a:lnTo>
                      <a:pt x="132" y="25"/>
                    </a:lnTo>
                    <a:lnTo>
                      <a:pt x="142" y="52"/>
                    </a:lnTo>
                    <a:lnTo>
                      <a:pt x="186" y="79"/>
                    </a:lnTo>
                    <a:lnTo>
                      <a:pt x="203" y="88"/>
                    </a:lnTo>
                    <a:lnTo>
                      <a:pt x="195" y="10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6" name="Freeform 37"/>
              <p:cNvSpPr>
                <a:spLocks/>
              </p:cNvSpPr>
              <p:nvPr/>
            </p:nvSpPr>
            <p:spPr bwMode="auto">
              <a:xfrm>
                <a:off x="5500688" y="3249613"/>
                <a:ext cx="381000" cy="266700"/>
              </a:xfrm>
              <a:custGeom>
                <a:avLst/>
                <a:gdLst/>
                <a:ahLst/>
                <a:cxnLst>
                  <a:cxn ang="0">
                    <a:pos x="142" y="158"/>
                  </a:cxn>
                  <a:cxn ang="0">
                    <a:pos x="160" y="158"/>
                  </a:cxn>
                  <a:cxn ang="0">
                    <a:pos x="167" y="141"/>
                  </a:cxn>
                  <a:cxn ang="0">
                    <a:pos x="167" y="122"/>
                  </a:cxn>
                  <a:cxn ang="0">
                    <a:pos x="160" y="114"/>
                  </a:cxn>
                  <a:cxn ang="0">
                    <a:pos x="176" y="114"/>
                  </a:cxn>
                  <a:cxn ang="0">
                    <a:pos x="186" y="98"/>
                  </a:cxn>
                  <a:cxn ang="0">
                    <a:pos x="186" y="87"/>
                  </a:cxn>
                  <a:cxn ang="0">
                    <a:pos x="203" y="87"/>
                  </a:cxn>
                  <a:cxn ang="0">
                    <a:pos x="203" y="98"/>
                  </a:cxn>
                  <a:cxn ang="0">
                    <a:pos x="220" y="98"/>
                  </a:cxn>
                  <a:cxn ang="0">
                    <a:pos x="238" y="87"/>
                  </a:cxn>
                  <a:cxn ang="0">
                    <a:pos x="220" y="78"/>
                  </a:cxn>
                  <a:cxn ang="0">
                    <a:pos x="211" y="78"/>
                  </a:cxn>
                  <a:cxn ang="0">
                    <a:pos x="194" y="78"/>
                  </a:cxn>
                  <a:cxn ang="0">
                    <a:pos x="211" y="61"/>
                  </a:cxn>
                  <a:cxn ang="0">
                    <a:pos x="203" y="61"/>
                  </a:cxn>
                  <a:cxn ang="0">
                    <a:pos x="176" y="87"/>
                  </a:cxn>
                  <a:cxn ang="0">
                    <a:pos x="167" y="78"/>
                  </a:cxn>
                  <a:cxn ang="0">
                    <a:pos x="150" y="78"/>
                  </a:cxn>
                  <a:cxn ang="0">
                    <a:pos x="150" y="71"/>
                  </a:cxn>
                  <a:cxn ang="0">
                    <a:pos x="142" y="71"/>
                  </a:cxn>
                  <a:cxn ang="0">
                    <a:pos x="142" y="53"/>
                  </a:cxn>
                  <a:cxn ang="0">
                    <a:pos x="123" y="34"/>
                  </a:cxn>
                  <a:cxn ang="0">
                    <a:pos x="79" y="34"/>
                  </a:cxn>
                  <a:cxn ang="0">
                    <a:pos x="52" y="9"/>
                  </a:cxn>
                  <a:cxn ang="0">
                    <a:pos x="35" y="0"/>
                  </a:cxn>
                  <a:cxn ang="0">
                    <a:pos x="0" y="9"/>
                  </a:cxn>
                  <a:cxn ang="0">
                    <a:pos x="0" y="78"/>
                  </a:cxn>
                  <a:cxn ang="0">
                    <a:pos x="9" y="78"/>
                  </a:cxn>
                  <a:cxn ang="0">
                    <a:pos x="9" y="71"/>
                  </a:cxn>
                  <a:cxn ang="0">
                    <a:pos x="27" y="61"/>
                  </a:cxn>
                  <a:cxn ang="0">
                    <a:pos x="35" y="61"/>
                  </a:cxn>
                  <a:cxn ang="0">
                    <a:pos x="27" y="53"/>
                  </a:cxn>
                  <a:cxn ang="0">
                    <a:pos x="35" y="53"/>
                  </a:cxn>
                  <a:cxn ang="0">
                    <a:pos x="52" y="61"/>
                  </a:cxn>
                  <a:cxn ang="0">
                    <a:pos x="52" y="78"/>
                  </a:cxn>
                  <a:cxn ang="0">
                    <a:pos x="79" y="78"/>
                  </a:cxn>
                  <a:cxn ang="0">
                    <a:pos x="89" y="105"/>
                  </a:cxn>
                  <a:cxn ang="0">
                    <a:pos x="133" y="132"/>
                  </a:cxn>
                  <a:cxn ang="0">
                    <a:pos x="150" y="141"/>
                  </a:cxn>
                  <a:cxn ang="0">
                    <a:pos x="142" y="158"/>
                  </a:cxn>
                </a:cxnLst>
                <a:rect l="0" t="0" r="r" b="b"/>
                <a:pathLst>
                  <a:path w="238" h="158">
                    <a:moveTo>
                      <a:pt x="142" y="158"/>
                    </a:moveTo>
                    <a:lnTo>
                      <a:pt x="160" y="158"/>
                    </a:lnTo>
                    <a:lnTo>
                      <a:pt x="167" y="141"/>
                    </a:lnTo>
                    <a:lnTo>
                      <a:pt x="167" y="122"/>
                    </a:lnTo>
                    <a:lnTo>
                      <a:pt x="160" y="114"/>
                    </a:lnTo>
                    <a:lnTo>
                      <a:pt x="176" y="114"/>
                    </a:lnTo>
                    <a:lnTo>
                      <a:pt x="186" y="98"/>
                    </a:lnTo>
                    <a:lnTo>
                      <a:pt x="186" y="87"/>
                    </a:lnTo>
                    <a:lnTo>
                      <a:pt x="203" y="87"/>
                    </a:lnTo>
                    <a:lnTo>
                      <a:pt x="203" y="98"/>
                    </a:lnTo>
                    <a:lnTo>
                      <a:pt x="220" y="98"/>
                    </a:lnTo>
                    <a:lnTo>
                      <a:pt x="238" y="87"/>
                    </a:lnTo>
                    <a:lnTo>
                      <a:pt x="220" y="78"/>
                    </a:lnTo>
                    <a:lnTo>
                      <a:pt x="211" y="78"/>
                    </a:lnTo>
                    <a:lnTo>
                      <a:pt x="194" y="78"/>
                    </a:lnTo>
                    <a:lnTo>
                      <a:pt x="211" y="61"/>
                    </a:lnTo>
                    <a:lnTo>
                      <a:pt x="203" y="61"/>
                    </a:lnTo>
                    <a:lnTo>
                      <a:pt x="176" y="87"/>
                    </a:lnTo>
                    <a:lnTo>
                      <a:pt x="167" y="78"/>
                    </a:lnTo>
                    <a:lnTo>
                      <a:pt x="150" y="78"/>
                    </a:lnTo>
                    <a:lnTo>
                      <a:pt x="150" y="71"/>
                    </a:lnTo>
                    <a:lnTo>
                      <a:pt x="142" y="71"/>
                    </a:lnTo>
                    <a:lnTo>
                      <a:pt x="142" y="53"/>
                    </a:lnTo>
                    <a:lnTo>
                      <a:pt x="123" y="34"/>
                    </a:lnTo>
                    <a:lnTo>
                      <a:pt x="79" y="34"/>
                    </a:lnTo>
                    <a:lnTo>
                      <a:pt x="52" y="9"/>
                    </a:lnTo>
                    <a:lnTo>
                      <a:pt x="35" y="0"/>
                    </a:lnTo>
                    <a:lnTo>
                      <a:pt x="0" y="9"/>
                    </a:lnTo>
                    <a:lnTo>
                      <a:pt x="0" y="78"/>
                    </a:lnTo>
                    <a:lnTo>
                      <a:pt x="9" y="78"/>
                    </a:lnTo>
                    <a:lnTo>
                      <a:pt x="9" y="71"/>
                    </a:lnTo>
                    <a:lnTo>
                      <a:pt x="27" y="61"/>
                    </a:lnTo>
                    <a:lnTo>
                      <a:pt x="35" y="61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52" y="61"/>
                    </a:lnTo>
                    <a:lnTo>
                      <a:pt x="52" y="78"/>
                    </a:lnTo>
                    <a:lnTo>
                      <a:pt x="79" y="78"/>
                    </a:lnTo>
                    <a:lnTo>
                      <a:pt x="89" y="105"/>
                    </a:lnTo>
                    <a:lnTo>
                      <a:pt x="133" y="132"/>
                    </a:lnTo>
                    <a:lnTo>
                      <a:pt x="150" y="141"/>
                    </a:lnTo>
                    <a:lnTo>
                      <a:pt x="142" y="15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7" name="Freeform 38"/>
              <p:cNvSpPr>
                <a:spLocks/>
              </p:cNvSpPr>
              <p:nvPr/>
            </p:nvSpPr>
            <p:spPr bwMode="auto">
              <a:xfrm>
                <a:off x="5500688" y="3249613"/>
                <a:ext cx="381000" cy="266700"/>
              </a:xfrm>
              <a:custGeom>
                <a:avLst/>
                <a:gdLst/>
                <a:ahLst/>
                <a:cxnLst>
                  <a:cxn ang="0">
                    <a:pos x="142" y="158"/>
                  </a:cxn>
                  <a:cxn ang="0">
                    <a:pos x="160" y="158"/>
                  </a:cxn>
                  <a:cxn ang="0">
                    <a:pos x="167" y="141"/>
                  </a:cxn>
                  <a:cxn ang="0">
                    <a:pos x="167" y="122"/>
                  </a:cxn>
                  <a:cxn ang="0">
                    <a:pos x="160" y="114"/>
                  </a:cxn>
                  <a:cxn ang="0">
                    <a:pos x="176" y="114"/>
                  </a:cxn>
                  <a:cxn ang="0">
                    <a:pos x="186" y="98"/>
                  </a:cxn>
                  <a:cxn ang="0">
                    <a:pos x="186" y="87"/>
                  </a:cxn>
                  <a:cxn ang="0">
                    <a:pos x="203" y="87"/>
                  </a:cxn>
                  <a:cxn ang="0">
                    <a:pos x="203" y="98"/>
                  </a:cxn>
                  <a:cxn ang="0">
                    <a:pos x="220" y="98"/>
                  </a:cxn>
                  <a:cxn ang="0">
                    <a:pos x="238" y="87"/>
                  </a:cxn>
                  <a:cxn ang="0">
                    <a:pos x="220" y="78"/>
                  </a:cxn>
                  <a:cxn ang="0">
                    <a:pos x="211" y="78"/>
                  </a:cxn>
                  <a:cxn ang="0">
                    <a:pos x="194" y="78"/>
                  </a:cxn>
                  <a:cxn ang="0">
                    <a:pos x="211" y="61"/>
                  </a:cxn>
                  <a:cxn ang="0">
                    <a:pos x="203" y="61"/>
                  </a:cxn>
                  <a:cxn ang="0">
                    <a:pos x="176" y="87"/>
                  </a:cxn>
                  <a:cxn ang="0">
                    <a:pos x="167" y="78"/>
                  </a:cxn>
                  <a:cxn ang="0">
                    <a:pos x="150" y="78"/>
                  </a:cxn>
                  <a:cxn ang="0">
                    <a:pos x="150" y="71"/>
                  </a:cxn>
                  <a:cxn ang="0">
                    <a:pos x="142" y="71"/>
                  </a:cxn>
                  <a:cxn ang="0">
                    <a:pos x="142" y="53"/>
                  </a:cxn>
                  <a:cxn ang="0">
                    <a:pos x="123" y="34"/>
                  </a:cxn>
                  <a:cxn ang="0">
                    <a:pos x="79" y="34"/>
                  </a:cxn>
                  <a:cxn ang="0">
                    <a:pos x="52" y="9"/>
                  </a:cxn>
                  <a:cxn ang="0">
                    <a:pos x="35" y="0"/>
                  </a:cxn>
                  <a:cxn ang="0">
                    <a:pos x="0" y="9"/>
                  </a:cxn>
                  <a:cxn ang="0">
                    <a:pos x="0" y="78"/>
                  </a:cxn>
                  <a:cxn ang="0">
                    <a:pos x="9" y="78"/>
                  </a:cxn>
                  <a:cxn ang="0">
                    <a:pos x="9" y="71"/>
                  </a:cxn>
                  <a:cxn ang="0">
                    <a:pos x="27" y="61"/>
                  </a:cxn>
                  <a:cxn ang="0">
                    <a:pos x="35" y="61"/>
                  </a:cxn>
                  <a:cxn ang="0">
                    <a:pos x="27" y="53"/>
                  </a:cxn>
                  <a:cxn ang="0">
                    <a:pos x="35" y="53"/>
                  </a:cxn>
                  <a:cxn ang="0">
                    <a:pos x="52" y="61"/>
                  </a:cxn>
                  <a:cxn ang="0">
                    <a:pos x="52" y="78"/>
                  </a:cxn>
                  <a:cxn ang="0">
                    <a:pos x="79" y="78"/>
                  </a:cxn>
                  <a:cxn ang="0">
                    <a:pos x="89" y="105"/>
                  </a:cxn>
                  <a:cxn ang="0">
                    <a:pos x="133" y="132"/>
                  </a:cxn>
                  <a:cxn ang="0">
                    <a:pos x="150" y="141"/>
                  </a:cxn>
                  <a:cxn ang="0">
                    <a:pos x="142" y="158"/>
                  </a:cxn>
                </a:cxnLst>
                <a:rect l="0" t="0" r="r" b="b"/>
                <a:pathLst>
                  <a:path w="238" h="158">
                    <a:moveTo>
                      <a:pt x="142" y="158"/>
                    </a:moveTo>
                    <a:lnTo>
                      <a:pt x="160" y="158"/>
                    </a:lnTo>
                    <a:lnTo>
                      <a:pt x="167" y="141"/>
                    </a:lnTo>
                    <a:lnTo>
                      <a:pt x="167" y="122"/>
                    </a:lnTo>
                    <a:lnTo>
                      <a:pt x="160" y="114"/>
                    </a:lnTo>
                    <a:lnTo>
                      <a:pt x="176" y="114"/>
                    </a:lnTo>
                    <a:lnTo>
                      <a:pt x="186" y="98"/>
                    </a:lnTo>
                    <a:lnTo>
                      <a:pt x="186" y="87"/>
                    </a:lnTo>
                    <a:lnTo>
                      <a:pt x="203" y="87"/>
                    </a:lnTo>
                    <a:lnTo>
                      <a:pt x="203" y="98"/>
                    </a:lnTo>
                    <a:lnTo>
                      <a:pt x="220" y="98"/>
                    </a:lnTo>
                    <a:lnTo>
                      <a:pt x="238" y="87"/>
                    </a:lnTo>
                    <a:lnTo>
                      <a:pt x="220" y="78"/>
                    </a:lnTo>
                    <a:lnTo>
                      <a:pt x="211" y="78"/>
                    </a:lnTo>
                    <a:lnTo>
                      <a:pt x="194" y="78"/>
                    </a:lnTo>
                    <a:lnTo>
                      <a:pt x="211" y="61"/>
                    </a:lnTo>
                    <a:lnTo>
                      <a:pt x="203" y="61"/>
                    </a:lnTo>
                    <a:lnTo>
                      <a:pt x="176" y="87"/>
                    </a:lnTo>
                    <a:lnTo>
                      <a:pt x="167" y="78"/>
                    </a:lnTo>
                    <a:lnTo>
                      <a:pt x="150" y="78"/>
                    </a:lnTo>
                    <a:lnTo>
                      <a:pt x="150" y="71"/>
                    </a:lnTo>
                    <a:lnTo>
                      <a:pt x="142" y="71"/>
                    </a:lnTo>
                    <a:lnTo>
                      <a:pt x="142" y="53"/>
                    </a:lnTo>
                    <a:lnTo>
                      <a:pt x="123" y="34"/>
                    </a:lnTo>
                    <a:lnTo>
                      <a:pt x="79" y="34"/>
                    </a:lnTo>
                    <a:lnTo>
                      <a:pt x="52" y="9"/>
                    </a:lnTo>
                    <a:lnTo>
                      <a:pt x="35" y="0"/>
                    </a:lnTo>
                    <a:lnTo>
                      <a:pt x="0" y="9"/>
                    </a:lnTo>
                    <a:lnTo>
                      <a:pt x="0" y="78"/>
                    </a:lnTo>
                    <a:lnTo>
                      <a:pt x="9" y="78"/>
                    </a:lnTo>
                    <a:lnTo>
                      <a:pt x="9" y="71"/>
                    </a:lnTo>
                    <a:lnTo>
                      <a:pt x="27" y="61"/>
                    </a:lnTo>
                    <a:lnTo>
                      <a:pt x="35" y="61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52" y="61"/>
                    </a:lnTo>
                    <a:lnTo>
                      <a:pt x="52" y="78"/>
                    </a:lnTo>
                    <a:lnTo>
                      <a:pt x="79" y="78"/>
                    </a:lnTo>
                    <a:lnTo>
                      <a:pt x="89" y="105"/>
                    </a:lnTo>
                    <a:lnTo>
                      <a:pt x="133" y="132"/>
                    </a:lnTo>
                    <a:lnTo>
                      <a:pt x="150" y="141"/>
                    </a:lnTo>
                    <a:lnTo>
                      <a:pt x="142" y="15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8" name="Freeform 39"/>
              <p:cNvSpPr>
                <a:spLocks/>
              </p:cNvSpPr>
              <p:nvPr/>
            </p:nvSpPr>
            <p:spPr bwMode="auto">
              <a:xfrm>
                <a:off x="5287963" y="2897188"/>
                <a:ext cx="919162" cy="500062"/>
              </a:xfrm>
              <a:custGeom>
                <a:avLst/>
                <a:gdLst/>
                <a:ahLst/>
                <a:cxnLst>
                  <a:cxn ang="0">
                    <a:pos x="547" y="157"/>
                  </a:cxn>
                  <a:cxn ang="0">
                    <a:pos x="529" y="183"/>
                  </a:cxn>
                  <a:cxn ang="0">
                    <a:pos x="494" y="219"/>
                  </a:cxn>
                  <a:cxn ang="0">
                    <a:pos x="468" y="227"/>
                  </a:cxn>
                  <a:cxn ang="0">
                    <a:pos x="468" y="271"/>
                  </a:cxn>
                  <a:cxn ang="0">
                    <a:pos x="398" y="263"/>
                  </a:cxn>
                  <a:cxn ang="0">
                    <a:pos x="371" y="263"/>
                  </a:cxn>
                  <a:cxn ang="0">
                    <a:pos x="344" y="263"/>
                  </a:cxn>
                  <a:cxn ang="0">
                    <a:pos x="309" y="297"/>
                  </a:cxn>
                  <a:cxn ang="0">
                    <a:pos x="283" y="288"/>
                  </a:cxn>
                  <a:cxn ang="0">
                    <a:pos x="275" y="281"/>
                  </a:cxn>
                  <a:cxn ang="0">
                    <a:pos x="256" y="244"/>
                  </a:cxn>
                  <a:cxn ang="0">
                    <a:pos x="185" y="219"/>
                  </a:cxn>
                  <a:cxn ang="0">
                    <a:pos x="133" y="219"/>
                  </a:cxn>
                  <a:cxn ang="0">
                    <a:pos x="124" y="288"/>
                  </a:cxn>
                  <a:cxn ang="0">
                    <a:pos x="80" y="281"/>
                  </a:cxn>
                  <a:cxn ang="0">
                    <a:pos x="71" y="263"/>
                  </a:cxn>
                  <a:cxn ang="0">
                    <a:pos x="53" y="237"/>
                  </a:cxn>
                  <a:cxn ang="0">
                    <a:pos x="63" y="227"/>
                  </a:cxn>
                  <a:cxn ang="0">
                    <a:pos x="107" y="219"/>
                  </a:cxn>
                  <a:cxn ang="0">
                    <a:pos x="80" y="183"/>
                  </a:cxn>
                  <a:cxn ang="0">
                    <a:pos x="37" y="192"/>
                  </a:cxn>
                  <a:cxn ang="0">
                    <a:pos x="37" y="183"/>
                  </a:cxn>
                  <a:cxn ang="0">
                    <a:pos x="9" y="166"/>
                  </a:cxn>
                  <a:cxn ang="0">
                    <a:pos x="9" y="105"/>
                  </a:cxn>
                  <a:cxn ang="0">
                    <a:pos x="37" y="122"/>
                  </a:cxn>
                  <a:cxn ang="0">
                    <a:pos x="53" y="78"/>
                  </a:cxn>
                  <a:cxn ang="0">
                    <a:pos x="80" y="78"/>
                  </a:cxn>
                  <a:cxn ang="0">
                    <a:pos x="124" y="105"/>
                  </a:cxn>
                  <a:cxn ang="0">
                    <a:pos x="160" y="95"/>
                  </a:cxn>
                  <a:cxn ang="0">
                    <a:pos x="204" y="105"/>
                  </a:cxn>
                  <a:cxn ang="0">
                    <a:pos x="185" y="78"/>
                  </a:cxn>
                  <a:cxn ang="0">
                    <a:pos x="195" y="61"/>
                  </a:cxn>
                  <a:cxn ang="0">
                    <a:pos x="204" y="25"/>
                  </a:cxn>
                  <a:cxn ang="0">
                    <a:pos x="300" y="7"/>
                  </a:cxn>
                  <a:cxn ang="0">
                    <a:pos x="309" y="0"/>
                  </a:cxn>
                  <a:cxn ang="0">
                    <a:pos x="344" y="17"/>
                  </a:cxn>
                  <a:cxn ang="0">
                    <a:pos x="353" y="25"/>
                  </a:cxn>
                  <a:cxn ang="0">
                    <a:pos x="371" y="43"/>
                  </a:cxn>
                  <a:cxn ang="0">
                    <a:pos x="407" y="25"/>
                  </a:cxn>
                  <a:cxn ang="0">
                    <a:pos x="432" y="43"/>
                  </a:cxn>
                  <a:cxn ang="0">
                    <a:pos x="476" y="88"/>
                  </a:cxn>
                  <a:cxn ang="0">
                    <a:pos x="512" y="95"/>
                  </a:cxn>
                  <a:cxn ang="0">
                    <a:pos x="556" y="132"/>
                  </a:cxn>
                  <a:cxn ang="0">
                    <a:pos x="574" y="139"/>
                  </a:cxn>
                </a:cxnLst>
                <a:rect l="0" t="0" r="r" b="b"/>
                <a:pathLst>
                  <a:path w="574" h="297">
                    <a:moveTo>
                      <a:pt x="556" y="149"/>
                    </a:moveTo>
                    <a:lnTo>
                      <a:pt x="547" y="157"/>
                    </a:lnTo>
                    <a:lnTo>
                      <a:pt x="538" y="183"/>
                    </a:lnTo>
                    <a:lnTo>
                      <a:pt x="529" y="183"/>
                    </a:lnTo>
                    <a:lnTo>
                      <a:pt x="503" y="183"/>
                    </a:lnTo>
                    <a:lnTo>
                      <a:pt x="494" y="219"/>
                    </a:lnTo>
                    <a:lnTo>
                      <a:pt x="468" y="219"/>
                    </a:lnTo>
                    <a:lnTo>
                      <a:pt x="468" y="227"/>
                    </a:lnTo>
                    <a:lnTo>
                      <a:pt x="476" y="263"/>
                    </a:lnTo>
                    <a:lnTo>
                      <a:pt x="468" y="271"/>
                    </a:lnTo>
                    <a:lnTo>
                      <a:pt x="451" y="263"/>
                    </a:lnTo>
                    <a:lnTo>
                      <a:pt x="398" y="263"/>
                    </a:lnTo>
                    <a:lnTo>
                      <a:pt x="380" y="254"/>
                    </a:lnTo>
                    <a:lnTo>
                      <a:pt x="371" y="263"/>
                    </a:lnTo>
                    <a:lnTo>
                      <a:pt x="371" y="271"/>
                    </a:lnTo>
                    <a:lnTo>
                      <a:pt x="344" y="263"/>
                    </a:lnTo>
                    <a:lnTo>
                      <a:pt x="336" y="271"/>
                    </a:lnTo>
                    <a:lnTo>
                      <a:pt x="309" y="297"/>
                    </a:lnTo>
                    <a:lnTo>
                      <a:pt x="300" y="288"/>
                    </a:lnTo>
                    <a:lnTo>
                      <a:pt x="283" y="288"/>
                    </a:lnTo>
                    <a:lnTo>
                      <a:pt x="283" y="281"/>
                    </a:lnTo>
                    <a:lnTo>
                      <a:pt x="275" y="281"/>
                    </a:lnTo>
                    <a:lnTo>
                      <a:pt x="275" y="263"/>
                    </a:lnTo>
                    <a:lnTo>
                      <a:pt x="256" y="244"/>
                    </a:lnTo>
                    <a:lnTo>
                      <a:pt x="212" y="244"/>
                    </a:lnTo>
                    <a:lnTo>
                      <a:pt x="185" y="219"/>
                    </a:lnTo>
                    <a:lnTo>
                      <a:pt x="168" y="210"/>
                    </a:lnTo>
                    <a:lnTo>
                      <a:pt x="133" y="219"/>
                    </a:lnTo>
                    <a:lnTo>
                      <a:pt x="133" y="288"/>
                    </a:lnTo>
                    <a:lnTo>
                      <a:pt x="124" y="288"/>
                    </a:lnTo>
                    <a:lnTo>
                      <a:pt x="107" y="271"/>
                    </a:lnTo>
                    <a:lnTo>
                      <a:pt x="80" y="281"/>
                    </a:lnTo>
                    <a:lnTo>
                      <a:pt x="80" y="263"/>
                    </a:lnTo>
                    <a:lnTo>
                      <a:pt x="71" y="263"/>
                    </a:lnTo>
                    <a:lnTo>
                      <a:pt x="63" y="237"/>
                    </a:lnTo>
                    <a:lnTo>
                      <a:pt x="53" y="237"/>
                    </a:lnTo>
                    <a:lnTo>
                      <a:pt x="71" y="237"/>
                    </a:lnTo>
                    <a:lnTo>
                      <a:pt x="63" y="227"/>
                    </a:lnTo>
                    <a:lnTo>
                      <a:pt x="71" y="219"/>
                    </a:lnTo>
                    <a:lnTo>
                      <a:pt x="107" y="219"/>
                    </a:lnTo>
                    <a:lnTo>
                      <a:pt x="97" y="192"/>
                    </a:lnTo>
                    <a:lnTo>
                      <a:pt x="80" y="183"/>
                    </a:lnTo>
                    <a:lnTo>
                      <a:pt x="63" y="176"/>
                    </a:lnTo>
                    <a:lnTo>
                      <a:pt x="37" y="192"/>
                    </a:lnTo>
                    <a:lnTo>
                      <a:pt x="27" y="192"/>
                    </a:lnTo>
                    <a:lnTo>
                      <a:pt x="37" y="183"/>
                    </a:lnTo>
                    <a:lnTo>
                      <a:pt x="27" y="166"/>
                    </a:lnTo>
                    <a:lnTo>
                      <a:pt x="9" y="166"/>
                    </a:lnTo>
                    <a:lnTo>
                      <a:pt x="0" y="149"/>
                    </a:lnTo>
                    <a:lnTo>
                      <a:pt x="9" y="105"/>
                    </a:lnTo>
                    <a:lnTo>
                      <a:pt x="27" y="122"/>
                    </a:lnTo>
                    <a:lnTo>
                      <a:pt x="37" y="122"/>
                    </a:lnTo>
                    <a:lnTo>
                      <a:pt x="27" y="105"/>
                    </a:lnTo>
                    <a:lnTo>
                      <a:pt x="53" y="78"/>
                    </a:lnTo>
                    <a:lnTo>
                      <a:pt x="71" y="88"/>
                    </a:lnTo>
                    <a:lnTo>
                      <a:pt x="80" y="78"/>
                    </a:lnTo>
                    <a:lnTo>
                      <a:pt x="97" y="88"/>
                    </a:lnTo>
                    <a:lnTo>
                      <a:pt x="124" y="105"/>
                    </a:lnTo>
                    <a:lnTo>
                      <a:pt x="142" y="95"/>
                    </a:lnTo>
                    <a:lnTo>
                      <a:pt x="160" y="95"/>
                    </a:lnTo>
                    <a:lnTo>
                      <a:pt x="168" y="105"/>
                    </a:lnTo>
                    <a:lnTo>
                      <a:pt x="204" y="105"/>
                    </a:lnTo>
                    <a:lnTo>
                      <a:pt x="212" y="88"/>
                    </a:lnTo>
                    <a:lnTo>
                      <a:pt x="185" y="78"/>
                    </a:lnTo>
                    <a:lnTo>
                      <a:pt x="204" y="68"/>
                    </a:lnTo>
                    <a:lnTo>
                      <a:pt x="195" y="61"/>
                    </a:lnTo>
                    <a:lnTo>
                      <a:pt x="204" y="52"/>
                    </a:lnTo>
                    <a:lnTo>
                      <a:pt x="204" y="25"/>
                    </a:lnTo>
                    <a:lnTo>
                      <a:pt x="222" y="34"/>
                    </a:lnTo>
                    <a:lnTo>
                      <a:pt x="300" y="7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36" y="0"/>
                    </a:lnTo>
                    <a:lnTo>
                      <a:pt x="344" y="17"/>
                    </a:lnTo>
                    <a:lnTo>
                      <a:pt x="344" y="25"/>
                    </a:lnTo>
                    <a:lnTo>
                      <a:pt x="353" y="25"/>
                    </a:lnTo>
                    <a:lnTo>
                      <a:pt x="371" y="34"/>
                    </a:lnTo>
                    <a:lnTo>
                      <a:pt x="371" y="43"/>
                    </a:lnTo>
                    <a:lnTo>
                      <a:pt x="387" y="43"/>
                    </a:lnTo>
                    <a:lnTo>
                      <a:pt x="407" y="25"/>
                    </a:lnTo>
                    <a:lnTo>
                      <a:pt x="424" y="17"/>
                    </a:lnTo>
                    <a:lnTo>
                      <a:pt x="432" y="43"/>
                    </a:lnTo>
                    <a:lnTo>
                      <a:pt x="468" y="105"/>
                    </a:lnTo>
                    <a:lnTo>
                      <a:pt x="476" y="88"/>
                    </a:lnTo>
                    <a:lnTo>
                      <a:pt x="485" y="105"/>
                    </a:lnTo>
                    <a:lnTo>
                      <a:pt x="512" y="95"/>
                    </a:lnTo>
                    <a:lnTo>
                      <a:pt x="538" y="122"/>
                    </a:lnTo>
                    <a:lnTo>
                      <a:pt x="556" y="132"/>
                    </a:lnTo>
                    <a:lnTo>
                      <a:pt x="556" y="122"/>
                    </a:lnTo>
                    <a:lnTo>
                      <a:pt x="574" y="139"/>
                    </a:lnTo>
                    <a:lnTo>
                      <a:pt x="556" y="14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9" name="Freeform 40"/>
              <p:cNvSpPr>
                <a:spLocks/>
              </p:cNvSpPr>
              <p:nvPr/>
            </p:nvSpPr>
            <p:spPr bwMode="auto">
              <a:xfrm>
                <a:off x="5287963" y="2897188"/>
                <a:ext cx="919162" cy="500062"/>
              </a:xfrm>
              <a:custGeom>
                <a:avLst/>
                <a:gdLst/>
                <a:ahLst/>
                <a:cxnLst>
                  <a:cxn ang="0">
                    <a:pos x="547" y="157"/>
                  </a:cxn>
                  <a:cxn ang="0">
                    <a:pos x="529" y="183"/>
                  </a:cxn>
                  <a:cxn ang="0">
                    <a:pos x="494" y="219"/>
                  </a:cxn>
                  <a:cxn ang="0">
                    <a:pos x="468" y="227"/>
                  </a:cxn>
                  <a:cxn ang="0">
                    <a:pos x="468" y="271"/>
                  </a:cxn>
                  <a:cxn ang="0">
                    <a:pos x="398" y="263"/>
                  </a:cxn>
                  <a:cxn ang="0">
                    <a:pos x="371" y="263"/>
                  </a:cxn>
                  <a:cxn ang="0">
                    <a:pos x="344" y="263"/>
                  </a:cxn>
                  <a:cxn ang="0">
                    <a:pos x="309" y="297"/>
                  </a:cxn>
                  <a:cxn ang="0">
                    <a:pos x="283" y="288"/>
                  </a:cxn>
                  <a:cxn ang="0">
                    <a:pos x="275" y="281"/>
                  </a:cxn>
                  <a:cxn ang="0">
                    <a:pos x="256" y="244"/>
                  </a:cxn>
                  <a:cxn ang="0">
                    <a:pos x="185" y="219"/>
                  </a:cxn>
                  <a:cxn ang="0">
                    <a:pos x="133" y="219"/>
                  </a:cxn>
                  <a:cxn ang="0">
                    <a:pos x="124" y="288"/>
                  </a:cxn>
                  <a:cxn ang="0">
                    <a:pos x="80" y="281"/>
                  </a:cxn>
                  <a:cxn ang="0">
                    <a:pos x="71" y="263"/>
                  </a:cxn>
                  <a:cxn ang="0">
                    <a:pos x="53" y="237"/>
                  </a:cxn>
                  <a:cxn ang="0">
                    <a:pos x="63" y="227"/>
                  </a:cxn>
                  <a:cxn ang="0">
                    <a:pos x="107" y="219"/>
                  </a:cxn>
                  <a:cxn ang="0">
                    <a:pos x="80" y="183"/>
                  </a:cxn>
                  <a:cxn ang="0">
                    <a:pos x="37" y="192"/>
                  </a:cxn>
                  <a:cxn ang="0">
                    <a:pos x="37" y="183"/>
                  </a:cxn>
                  <a:cxn ang="0">
                    <a:pos x="9" y="166"/>
                  </a:cxn>
                  <a:cxn ang="0">
                    <a:pos x="9" y="105"/>
                  </a:cxn>
                  <a:cxn ang="0">
                    <a:pos x="37" y="122"/>
                  </a:cxn>
                  <a:cxn ang="0">
                    <a:pos x="53" y="78"/>
                  </a:cxn>
                  <a:cxn ang="0">
                    <a:pos x="80" y="78"/>
                  </a:cxn>
                  <a:cxn ang="0">
                    <a:pos x="124" y="105"/>
                  </a:cxn>
                  <a:cxn ang="0">
                    <a:pos x="160" y="95"/>
                  </a:cxn>
                  <a:cxn ang="0">
                    <a:pos x="204" y="105"/>
                  </a:cxn>
                  <a:cxn ang="0">
                    <a:pos x="185" y="78"/>
                  </a:cxn>
                  <a:cxn ang="0">
                    <a:pos x="195" y="61"/>
                  </a:cxn>
                  <a:cxn ang="0">
                    <a:pos x="204" y="25"/>
                  </a:cxn>
                  <a:cxn ang="0">
                    <a:pos x="300" y="7"/>
                  </a:cxn>
                  <a:cxn ang="0">
                    <a:pos x="309" y="0"/>
                  </a:cxn>
                  <a:cxn ang="0">
                    <a:pos x="344" y="17"/>
                  </a:cxn>
                  <a:cxn ang="0">
                    <a:pos x="353" y="25"/>
                  </a:cxn>
                  <a:cxn ang="0">
                    <a:pos x="371" y="43"/>
                  </a:cxn>
                  <a:cxn ang="0">
                    <a:pos x="407" y="25"/>
                  </a:cxn>
                  <a:cxn ang="0">
                    <a:pos x="432" y="43"/>
                  </a:cxn>
                  <a:cxn ang="0">
                    <a:pos x="476" y="88"/>
                  </a:cxn>
                  <a:cxn ang="0">
                    <a:pos x="512" y="95"/>
                  </a:cxn>
                  <a:cxn ang="0">
                    <a:pos x="556" y="132"/>
                  </a:cxn>
                  <a:cxn ang="0">
                    <a:pos x="574" y="139"/>
                  </a:cxn>
                </a:cxnLst>
                <a:rect l="0" t="0" r="r" b="b"/>
                <a:pathLst>
                  <a:path w="574" h="297">
                    <a:moveTo>
                      <a:pt x="556" y="149"/>
                    </a:moveTo>
                    <a:lnTo>
                      <a:pt x="547" y="157"/>
                    </a:lnTo>
                    <a:lnTo>
                      <a:pt x="538" y="183"/>
                    </a:lnTo>
                    <a:lnTo>
                      <a:pt x="529" y="183"/>
                    </a:lnTo>
                    <a:lnTo>
                      <a:pt x="503" y="183"/>
                    </a:lnTo>
                    <a:lnTo>
                      <a:pt x="494" y="219"/>
                    </a:lnTo>
                    <a:lnTo>
                      <a:pt x="468" y="219"/>
                    </a:lnTo>
                    <a:lnTo>
                      <a:pt x="468" y="227"/>
                    </a:lnTo>
                    <a:lnTo>
                      <a:pt x="476" y="263"/>
                    </a:lnTo>
                    <a:lnTo>
                      <a:pt x="468" y="271"/>
                    </a:lnTo>
                    <a:lnTo>
                      <a:pt x="451" y="263"/>
                    </a:lnTo>
                    <a:lnTo>
                      <a:pt x="398" y="263"/>
                    </a:lnTo>
                    <a:lnTo>
                      <a:pt x="380" y="254"/>
                    </a:lnTo>
                    <a:lnTo>
                      <a:pt x="371" y="263"/>
                    </a:lnTo>
                    <a:lnTo>
                      <a:pt x="371" y="271"/>
                    </a:lnTo>
                    <a:lnTo>
                      <a:pt x="344" y="263"/>
                    </a:lnTo>
                    <a:lnTo>
                      <a:pt x="336" y="271"/>
                    </a:lnTo>
                    <a:lnTo>
                      <a:pt x="309" y="297"/>
                    </a:lnTo>
                    <a:lnTo>
                      <a:pt x="300" y="288"/>
                    </a:lnTo>
                    <a:lnTo>
                      <a:pt x="283" y="288"/>
                    </a:lnTo>
                    <a:lnTo>
                      <a:pt x="283" y="281"/>
                    </a:lnTo>
                    <a:lnTo>
                      <a:pt x="275" y="281"/>
                    </a:lnTo>
                    <a:lnTo>
                      <a:pt x="275" y="263"/>
                    </a:lnTo>
                    <a:lnTo>
                      <a:pt x="256" y="244"/>
                    </a:lnTo>
                    <a:lnTo>
                      <a:pt x="212" y="244"/>
                    </a:lnTo>
                    <a:lnTo>
                      <a:pt x="185" y="219"/>
                    </a:lnTo>
                    <a:lnTo>
                      <a:pt x="168" y="210"/>
                    </a:lnTo>
                    <a:lnTo>
                      <a:pt x="133" y="219"/>
                    </a:lnTo>
                    <a:lnTo>
                      <a:pt x="133" y="288"/>
                    </a:lnTo>
                    <a:lnTo>
                      <a:pt x="124" y="288"/>
                    </a:lnTo>
                    <a:lnTo>
                      <a:pt x="107" y="271"/>
                    </a:lnTo>
                    <a:lnTo>
                      <a:pt x="80" y="281"/>
                    </a:lnTo>
                    <a:lnTo>
                      <a:pt x="80" y="263"/>
                    </a:lnTo>
                    <a:lnTo>
                      <a:pt x="71" y="263"/>
                    </a:lnTo>
                    <a:lnTo>
                      <a:pt x="63" y="237"/>
                    </a:lnTo>
                    <a:lnTo>
                      <a:pt x="53" y="237"/>
                    </a:lnTo>
                    <a:lnTo>
                      <a:pt x="71" y="237"/>
                    </a:lnTo>
                    <a:lnTo>
                      <a:pt x="63" y="227"/>
                    </a:lnTo>
                    <a:lnTo>
                      <a:pt x="71" y="219"/>
                    </a:lnTo>
                    <a:lnTo>
                      <a:pt x="107" y="219"/>
                    </a:lnTo>
                    <a:lnTo>
                      <a:pt x="97" y="192"/>
                    </a:lnTo>
                    <a:lnTo>
                      <a:pt x="80" y="183"/>
                    </a:lnTo>
                    <a:lnTo>
                      <a:pt x="63" y="176"/>
                    </a:lnTo>
                    <a:lnTo>
                      <a:pt x="37" y="192"/>
                    </a:lnTo>
                    <a:lnTo>
                      <a:pt x="27" y="192"/>
                    </a:lnTo>
                    <a:lnTo>
                      <a:pt x="37" y="183"/>
                    </a:lnTo>
                    <a:lnTo>
                      <a:pt x="27" y="166"/>
                    </a:lnTo>
                    <a:lnTo>
                      <a:pt x="9" y="166"/>
                    </a:lnTo>
                    <a:lnTo>
                      <a:pt x="0" y="149"/>
                    </a:lnTo>
                    <a:lnTo>
                      <a:pt x="9" y="105"/>
                    </a:lnTo>
                    <a:lnTo>
                      <a:pt x="27" y="122"/>
                    </a:lnTo>
                    <a:lnTo>
                      <a:pt x="37" y="122"/>
                    </a:lnTo>
                    <a:lnTo>
                      <a:pt x="27" y="105"/>
                    </a:lnTo>
                    <a:lnTo>
                      <a:pt x="53" y="78"/>
                    </a:lnTo>
                    <a:lnTo>
                      <a:pt x="71" y="88"/>
                    </a:lnTo>
                    <a:lnTo>
                      <a:pt x="80" y="78"/>
                    </a:lnTo>
                    <a:lnTo>
                      <a:pt x="97" y="88"/>
                    </a:lnTo>
                    <a:lnTo>
                      <a:pt x="124" y="105"/>
                    </a:lnTo>
                    <a:lnTo>
                      <a:pt x="142" y="95"/>
                    </a:lnTo>
                    <a:lnTo>
                      <a:pt x="160" y="95"/>
                    </a:lnTo>
                    <a:lnTo>
                      <a:pt x="168" y="105"/>
                    </a:lnTo>
                    <a:lnTo>
                      <a:pt x="204" y="105"/>
                    </a:lnTo>
                    <a:lnTo>
                      <a:pt x="212" y="88"/>
                    </a:lnTo>
                    <a:lnTo>
                      <a:pt x="185" y="78"/>
                    </a:lnTo>
                    <a:lnTo>
                      <a:pt x="204" y="68"/>
                    </a:lnTo>
                    <a:lnTo>
                      <a:pt x="195" y="61"/>
                    </a:lnTo>
                    <a:lnTo>
                      <a:pt x="204" y="52"/>
                    </a:lnTo>
                    <a:lnTo>
                      <a:pt x="204" y="25"/>
                    </a:lnTo>
                    <a:lnTo>
                      <a:pt x="222" y="34"/>
                    </a:lnTo>
                    <a:lnTo>
                      <a:pt x="300" y="7"/>
                    </a:lnTo>
                    <a:lnTo>
                      <a:pt x="300" y="0"/>
                    </a:lnTo>
                    <a:lnTo>
                      <a:pt x="309" y="0"/>
                    </a:lnTo>
                    <a:lnTo>
                      <a:pt x="336" y="0"/>
                    </a:lnTo>
                    <a:lnTo>
                      <a:pt x="344" y="17"/>
                    </a:lnTo>
                    <a:lnTo>
                      <a:pt x="344" y="25"/>
                    </a:lnTo>
                    <a:lnTo>
                      <a:pt x="353" y="25"/>
                    </a:lnTo>
                    <a:lnTo>
                      <a:pt x="371" y="34"/>
                    </a:lnTo>
                    <a:lnTo>
                      <a:pt x="371" y="43"/>
                    </a:lnTo>
                    <a:lnTo>
                      <a:pt x="387" y="43"/>
                    </a:lnTo>
                    <a:lnTo>
                      <a:pt x="407" y="25"/>
                    </a:lnTo>
                    <a:lnTo>
                      <a:pt x="424" y="17"/>
                    </a:lnTo>
                    <a:lnTo>
                      <a:pt x="432" y="43"/>
                    </a:lnTo>
                    <a:lnTo>
                      <a:pt x="468" y="105"/>
                    </a:lnTo>
                    <a:lnTo>
                      <a:pt x="476" y="88"/>
                    </a:lnTo>
                    <a:lnTo>
                      <a:pt x="485" y="105"/>
                    </a:lnTo>
                    <a:lnTo>
                      <a:pt x="512" y="95"/>
                    </a:lnTo>
                    <a:lnTo>
                      <a:pt x="538" y="122"/>
                    </a:lnTo>
                    <a:lnTo>
                      <a:pt x="556" y="132"/>
                    </a:lnTo>
                    <a:lnTo>
                      <a:pt x="556" y="122"/>
                    </a:lnTo>
                    <a:lnTo>
                      <a:pt x="574" y="139"/>
                    </a:lnTo>
                    <a:lnTo>
                      <a:pt x="556" y="14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0" name="Freeform 41"/>
              <p:cNvSpPr>
                <a:spLocks/>
              </p:cNvSpPr>
              <p:nvPr/>
            </p:nvSpPr>
            <p:spPr bwMode="auto">
              <a:xfrm>
                <a:off x="4799013" y="3663950"/>
                <a:ext cx="254000" cy="265113"/>
              </a:xfrm>
              <a:custGeom>
                <a:avLst/>
                <a:gdLst/>
                <a:ahLst/>
                <a:cxnLst>
                  <a:cxn ang="0">
                    <a:pos x="159" y="140"/>
                  </a:cxn>
                  <a:cxn ang="0">
                    <a:pos x="132" y="158"/>
                  </a:cxn>
                  <a:cxn ang="0">
                    <a:pos x="125" y="148"/>
                  </a:cxn>
                  <a:cxn ang="0">
                    <a:pos x="10" y="148"/>
                  </a:cxn>
                  <a:cxn ang="0">
                    <a:pos x="10" y="51"/>
                  </a:cxn>
                  <a:cxn ang="0">
                    <a:pos x="0" y="34"/>
                  </a:cxn>
                  <a:cxn ang="0">
                    <a:pos x="10" y="0"/>
                  </a:cxn>
                  <a:cxn ang="0">
                    <a:pos x="10" y="9"/>
                  </a:cxn>
                  <a:cxn ang="0">
                    <a:pos x="36" y="9"/>
                  </a:cxn>
                  <a:cxn ang="0">
                    <a:pos x="61" y="16"/>
                  </a:cxn>
                  <a:cxn ang="0">
                    <a:pos x="98" y="9"/>
                  </a:cxn>
                  <a:cxn ang="0">
                    <a:pos x="105" y="9"/>
                  </a:cxn>
                  <a:cxn ang="0">
                    <a:pos x="105" y="16"/>
                  </a:cxn>
                  <a:cxn ang="0">
                    <a:pos x="115" y="9"/>
                  </a:cxn>
                  <a:cxn ang="0">
                    <a:pos x="115" y="16"/>
                  </a:cxn>
                  <a:cxn ang="0">
                    <a:pos x="132" y="9"/>
                  </a:cxn>
                  <a:cxn ang="0">
                    <a:pos x="142" y="43"/>
                  </a:cxn>
                  <a:cxn ang="0">
                    <a:pos x="132" y="70"/>
                  </a:cxn>
                  <a:cxn ang="0">
                    <a:pos x="125" y="51"/>
                  </a:cxn>
                  <a:cxn ang="0">
                    <a:pos x="115" y="26"/>
                  </a:cxn>
                  <a:cxn ang="0">
                    <a:pos x="115" y="34"/>
                  </a:cxn>
                  <a:cxn ang="0">
                    <a:pos x="115" y="43"/>
                  </a:cxn>
                  <a:cxn ang="0">
                    <a:pos x="159" y="140"/>
                  </a:cxn>
                </a:cxnLst>
                <a:rect l="0" t="0" r="r" b="b"/>
                <a:pathLst>
                  <a:path w="159" h="158">
                    <a:moveTo>
                      <a:pt x="159" y="140"/>
                    </a:moveTo>
                    <a:lnTo>
                      <a:pt x="132" y="158"/>
                    </a:lnTo>
                    <a:lnTo>
                      <a:pt x="125" y="148"/>
                    </a:lnTo>
                    <a:lnTo>
                      <a:pt x="10" y="148"/>
                    </a:lnTo>
                    <a:lnTo>
                      <a:pt x="10" y="51"/>
                    </a:lnTo>
                    <a:lnTo>
                      <a:pt x="0" y="34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36" y="9"/>
                    </a:lnTo>
                    <a:lnTo>
                      <a:pt x="61" y="16"/>
                    </a:lnTo>
                    <a:lnTo>
                      <a:pt x="98" y="9"/>
                    </a:lnTo>
                    <a:lnTo>
                      <a:pt x="105" y="9"/>
                    </a:lnTo>
                    <a:lnTo>
                      <a:pt x="105" y="16"/>
                    </a:lnTo>
                    <a:lnTo>
                      <a:pt x="115" y="9"/>
                    </a:lnTo>
                    <a:lnTo>
                      <a:pt x="115" y="16"/>
                    </a:lnTo>
                    <a:lnTo>
                      <a:pt x="132" y="9"/>
                    </a:lnTo>
                    <a:lnTo>
                      <a:pt x="142" y="43"/>
                    </a:lnTo>
                    <a:lnTo>
                      <a:pt x="132" y="70"/>
                    </a:lnTo>
                    <a:lnTo>
                      <a:pt x="125" y="51"/>
                    </a:lnTo>
                    <a:lnTo>
                      <a:pt x="115" y="26"/>
                    </a:lnTo>
                    <a:lnTo>
                      <a:pt x="115" y="34"/>
                    </a:lnTo>
                    <a:lnTo>
                      <a:pt x="115" y="43"/>
                    </a:lnTo>
                    <a:lnTo>
                      <a:pt x="159" y="14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1" name="Freeform 42"/>
              <p:cNvSpPr>
                <a:spLocks/>
              </p:cNvSpPr>
              <p:nvPr/>
            </p:nvSpPr>
            <p:spPr bwMode="auto">
              <a:xfrm>
                <a:off x="4799013" y="3663950"/>
                <a:ext cx="254000" cy="265113"/>
              </a:xfrm>
              <a:custGeom>
                <a:avLst/>
                <a:gdLst/>
                <a:ahLst/>
                <a:cxnLst>
                  <a:cxn ang="0">
                    <a:pos x="159" y="140"/>
                  </a:cxn>
                  <a:cxn ang="0">
                    <a:pos x="132" y="158"/>
                  </a:cxn>
                  <a:cxn ang="0">
                    <a:pos x="125" y="148"/>
                  </a:cxn>
                  <a:cxn ang="0">
                    <a:pos x="10" y="148"/>
                  </a:cxn>
                  <a:cxn ang="0">
                    <a:pos x="10" y="51"/>
                  </a:cxn>
                  <a:cxn ang="0">
                    <a:pos x="0" y="34"/>
                  </a:cxn>
                  <a:cxn ang="0">
                    <a:pos x="10" y="0"/>
                  </a:cxn>
                  <a:cxn ang="0">
                    <a:pos x="10" y="9"/>
                  </a:cxn>
                  <a:cxn ang="0">
                    <a:pos x="36" y="9"/>
                  </a:cxn>
                  <a:cxn ang="0">
                    <a:pos x="61" y="16"/>
                  </a:cxn>
                  <a:cxn ang="0">
                    <a:pos x="98" y="9"/>
                  </a:cxn>
                  <a:cxn ang="0">
                    <a:pos x="105" y="9"/>
                  </a:cxn>
                  <a:cxn ang="0">
                    <a:pos x="105" y="16"/>
                  </a:cxn>
                  <a:cxn ang="0">
                    <a:pos x="115" y="9"/>
                  </a:cxn>
                  <a:cxn ang="0">
                    <a:pos x="115" y="16"/>
                  </a:cxn>
                  <a:cxn ang="0">
                    <a:pos x="132" y="9"/>
                  </a:cxn>
                  <a:cxn ang="0">
                    <a:pos x="142" y="43"/>
                  </a:cxn>
                  <a:cxn ang="0">
                    <a:pos x="132" y="70"/>
                  </a:cxn>
                  <a:cxn ang="0">
                    <a:pos x="125" y="51"/>
                  </a:cxn>
                  <a:cxn ang="0">
                    <a:pos x="115" y="26"/>
                  </a:cxn>
                  <a:cxn ang="0">
                    <a:pos x="115" y="34"/>
                  </a:cxn>
                  <a:cxn ang="0">
                    <a:pos x="115" y="43"/>
                  </a:cxn>
                  <a:cxn ang="0">
                    <a:pos x="159" y="140"/>
                  </a:cxn>
                </a:cxnLst>
                <a:rect l="0" t="0" r="r" b="b"/>
                <a:pathLst>
                  <a:path w="159" h="158">
                    <a:moveTo>
                      <a:pt x="159" y="140"/>
                    </a:moveTo>
                    <a:lnTo>
                      <a:pt x="132" y="158"/>
                    </a:lnTo>
                    <a:lnTo>
                      <a:pt x="125" y="148"/>
                    </a:lnTo>
                    <a:lnTo>
                      <a:pt x="10" y="148"/>
                    </a:lnTo>
                    <a:lnTo>
                      <a:pt x="10" y="51"/>
                    </a:lnTo>
                    <a:lnTo>
                      <a:pt x="0" y="34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36" y="9"/>
                    </a:lnTo>
                    <a:lnTo>
                      <a:pt x="61" y="16"/>
                    </a:lnTo>
                    <a:lnTo>
                      <a:pt x="98" y="9"/>
                    </a:lnTo>
                    <a:lnTo>
                      <a:pt x="105" y="9"/>
                    </a:lnTo>
                    <a:lnTo>
                      <a:pt x="105" y="16"/>
                    </a:lnTo>
                    <a:lnTo>
                      <a:pt x="115" y="9"/>
                    </a:lnTo>
                    <a:lnTo>
                      <a:pt x="115" y="16"/>
                    </a:lnTo>
                    <a:lnTo>
                      <a:pt x="132" y="9"/>
                    </a:lnTo>
                    <a:lnTo>
                      <a:pt x="142" y="43"/>
                    </a:lnTo>
                    <a:lnTo>
                      <a:pt x="132" y="70"/>
                    </a:lnTo>
                    <a:lnTo>
                      <a:pt x="125" y="51"/>
                    </a:lnTo>
                    <a:lnTo>
                      <a:pt x="115" y="26"/>
                    </a:lnTo>
                    <a:lnTo>
                      <a:pt x="115" y="34"/>
                    </a:lnTo>
                    <a:lnTo>
                      <a:pt x="115" y="43"/>
                    </a:lnTo>
                    <a:lnTo>
                      <a:pt x="159" y="140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2" name="Freeform 43"/>
              <p:cNvSpPr>
                <a:spLocks/>
              </p:cNvSpPr>
              <p:nvPr/>
            </p:nvSpPr>
            <p:spPr bwMode="auto">
              <a:xfrm>
                <a:off x="4462463" y="3632200"/>
                <a:ext cx="352425" cy="354013"/>
              </a:xfrm>
              <a:custGeom>
                <a:avLst/>
                <a:gdLst/>
                <a:ahLst/>
                <a:cxnLst>
                  <a:cxn ang="0">
                    <a:pos x="34" y="149"/>
                  </a:cxn>
                  <a:cxn ang="0">
                    <a:pos x="25" y="132"/>
                  </a:cxn>
                  <a:cxn ang="0">
                    <a:pos x="18" y="132"/>
                  </a:cxn>
                  <a:cxn ang="0">
                    <a:pos x="0" y="105"/>
                  </a:cxn>
                  <a:cxn ang="0">
                    <a:pos x="8" y="96"/>
                  </a:cxn>
                  <a:cxn ang="0">
                    <a:pos x="8" y="78"/>
                  </a:cxn>
                  <a:cxn ang="0">
                    <a:pos x="8" y="61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8" y="34"/>
                  </a:cxn>
                  <a:cxn ang="0">
                    <a:pos x="8" y="27"/>
                  </a:cxn>
                  <a:cxn ang="0">
                    <a:pos x="25" y="8"/>
                  </a:cxn>
                  <a:cxn ang="0">
                    <a:pos x="25" y="0"/>
                  </a:cxn>
                  <a:cxn ang="0">
                    <a:pos x="45" y="0"/>
                  </a:cxn>
                  <a:cxn ang="0">
                    <a:pos x="69" y="8"/>
                  </a:cxn>
                  <a:cxn ang="0">
                    <a:pos x="88" y="8"/>
                  </a:cxn>
                  <a:cxn ang="0">
                    <a:pos x="88" y="27"/>
                  </a:cxn>
                  <a:cxn ang="0">
                    <a:pos x="139" y="44"/>
                  </a:cxn>
                  <a:cxn ang="0">
                    <a:pos x="150" y="34"/>
                  </a:cxn>
                  <a:cxn ang="0">
                    <a:pos x="150" y="18"/>
                  </a:cxn>
                  <a:cxn ang="0">
                    <a:pos x="176" y="0"/>
                  </a:cxn>
                  <a:cxn ang="0">
                    <a:pos x="193" y="8"/>
                  </a:cxn>
                  <a:cxn ang="0">
                    <a:pos x="193" y="18"/>
                  </a:cxn>
                  <a:cxn ang="0">
                    <a:pos x="220" y="18"/>
                  </a:cxn>
                  <a:cxn ang="0">
                    <a:pos x="210" y="52"/>
                  </a:cxn>
                  <a:cxn ang="0">
                    <a:pos x="220" y="69"/>
                  </a:cxn>
                  <a:cxn ang="0">
                    <a:pos x="220" y="166"/>
                  </a:cxn>
                  <a:cxn ang="0">
                    <a:pos x="220" y="194"/>
                  </a:cxn>
                  <a:cxn ang="0">
                    <a:pos x="210" y="203"/>
                  </a:cxn>
                  <a:cxn ang="0">
                    <a:pos x="201" y="210"/>
                  </a:cxn>
                  <a:cxn ang="0">
                    <a:pos x="96" y="149"/>
                  </a:cxn>
                  <a:cxn ang="0">
                    <a:pos x="79" y="158"/>
                  </a:cxn>
                  <a:cxn ang="0">
                    <a:pos x="69" y="149"/>
                  </a:cxn>
                  <a:cxn ang="0">
                    <a:pos x="34" y="149"/>
                  </a:cxn>
                </a:cxnLst>
                <a:rect l="0" t="0" r="r" b="b"/>
                <a:pathLst>
                  <a:path w="220" h="210">
                    <a:moveTo>
                      <a:pt x="34" y="149"/>
                    </a:moveTo>
                    <a:lnTo>
                      <a:pt x="25" y="132"/>
                    </a:lnTo>
                    <a:lnTo>
                      <a:pt x="18" y="132"/>
                    </a:lnTo>
                    <a:lnTo>
                      <a:pt x="0" y="105"/>
                    </a:lnTo>
                    <a:lnTo>
                      <a:pt x="8" y="96"/>
                    </a:lnTo>
                    <a:lnTo>
                      <a:pt x="8" y="78"/>
                    </a:lnTo>
                    <a:lnTo>
                      <a:pt x="8" y="61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45" y="0"/>
                    </a:lnTo>
                    <a:lnTo>
                      <a:pt x="69" y="8"/>
                    </a:lnTo>
                    <a:lnTo>
                      <a:pt x="88" y="8"/>
                    </a:lnTo>
                    <a:lnTo>
                      <a:pt x="88" y="27"/>
                    </a:lnTo>
                    <a:lnTo>
                      <a:pt x="139" y="44"/>
                    </a:lnTo>
                    <a:lnTo>
                      <a:pt x="150" y="34"/>
                    </a:lnTo>
                    <a:lnTo>
                      <a:pt x="150" y="18"/>
                    </a:lnTo>
                    <a:lnTo>
                      <a:pt x="176" y="0"/>
                    </a:lnTo>
                    <a:lnTo>
                      <a:pt x="193" y="8"/>
                    </a:lnTo>
                    <a:lnTo>
                      <a:pt x="193" y="18"/>
                    </a:lnTo>
                    <a:lnTo>
                      <a:pt x="220" y="18"/>
                    </a:lnTo>
                    <a:lnTo>
                      <a:pt x="210" y="52"/>
                    </a:lnTo>
                    <a:lnTo>
                      <a:pt x="220" y="69"/>
                    </a:lnTo>
                    <a:lnTo>
                      <a:pt x="220" y="166"/>
                    </a:lnTo>
                    <a:lnTo>
                      <a:pt x="220" y="194"/>
                    </a:lnTo>
                    <a:lnTo>
                      <a:pt x="210" y="203"/>
                    </a:lnTo>
                    <a:lnTo>
                      <a:pt x="201" y="210"/>
                    </a:lnTo>
                    <a:lnTo>
                      <a:pt x="96" y="149"/>
                    </a:lnTo>
                    <a:lnTo>
                      <a:pt x="79" y="158"/>
                    </a:lnTo>
                    <a:lnTo>
                      <a:pt x="69" y="149"/>
                    </a:lnTo>
                    <a:lnTo>
                      <a:pt x="34" y="14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3" name="Freeform 44"/>
              <p:cNvSpPr>
                <a:spLocks/>
              </p:cNvSpPr>
              <p:nvPr/>
            </p:nvSpPr>
            <p:spPr bwMode="auto">
              <a:xfrm>
                <a:off x="4462463" y="3632200"/>
                <a:ext cx="352425" cy="354013"/>
              </a:xfrm>
              <a:custGeom>
                <a:avLst/>
                <a:gdLst/>
                <a:ahLst/>
                <a:cxnLst>
                  <a:cxn ang="0">
                    <a:pos x="34" y="149"/>
                  </a:cxn>
                  <a:cxn ang="0">
                    <a:pos x="25" y="132"/>
                  </a:cxn>
                  <a:cxn ang="0">
                    <a:pos x="18" y="132"/>
                  </a:cxn>
                  <a:cxn ang="0">
                    <a:pos x="0" y="105"/>
                  </a:cxn>
                  <a:cxn ang="0">
                    <a:pos x="8" y="96"/>
                  </a:cxn>
                  <a:cxn ang="0">
                    <a:pos x="8" y="78"/>
                  </a:cxn>
                  <a:cxn ang="0">
                    <a:pos x="8" y="61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8" y="34"/>
                  </a:cxn>
                  <a:cxn ang="0">
                    <a:pos x="8" y="27"/>
                  </a:cxn>
                  <a:cxn ang="0">
                    <a:pos x="25" y="8"/>
                  </a:cxn>
                  <a:cxn ang="0">
                    <a:pos x="25" y="0"/>
                  </a:cxn>
                  <a:cxn ang="0">
                    <a:pos x="45" y="0"/>
                  </a:cxn>
                  <a:cxn ang="0">
                    <a:pos x="69" y="8"/>
                  </a:cxn>
                  <a:cxn ang="0">
                    <a:pos x="88" y="8"/>
                  </a:cxn>
                  <a:cxn ang="0">
                    <a:pos x="88" y="27"/>
                  </a:cxn>
                  <a:cxn ang="0">
                    <a:pos x="139" y="44"/>
                  </a:cxn>
                  <a:cxn ang="0">
                    <a:pos x="150" y="34"/>
                  </a:cxn>
                  <a:cxn ang="0">
                    <a:pos x="150" y="18"/>
                  </a:cxn>
                  <a:cxn ang="0">
                    <a:pos x="176" y="0"/>
                  </a:cxn>
                  <a:cxn ang="0">
                    <a:pos x="193" y="8"/>
                  </a:cxn>
                  <a:cxn ang="0">
                    <a:pos x="193" y="18"/>
                  </a:cxn>
                  <a:cxn ang="0">
                    <a:pos x="220" y="18"/>
                  </a:cxn>
                  <a:cxn ang="0">
                    <a:pos x="210" y="52"/>
                  </a:cxn>
                  <a:cxn ang="0">
                    <a:pos x="220" y="69"/>
                  </a:cxn>
                  <a:cxn ang="0">
                    <a:pos x="220" y="166"/>
                  </a:cxn>
                  <a:cxn ang="0">
                    <a:pos x="220" y="194"/>
                  </a:cxn>
                  <a:cxn ang="0">
                    <a:pos x="210" y="203"/>
                  </a:cxn>
                  <a:cxn ang="0">
                    <a:pos x="201" y="210"/>
                  </a:cxn>
                  <a:cxn ang="0">
                    <a:pos x="96" y="149"/>
                  </a:cxn>
                  <a:cxn ang="0">
                    <a:pos x="79" y="158"/>
                  </a:cxn>
                  <a:cxn ang="0">
                    <a:pos x="69" y="149"/>
                  </a:cxn>
                  <a:cxn ang="0">
                    <a:pos x="34" y="149"/>
                  </a:cxn>
                </a:cxnLst>
                <a:rect l="0" t="0" r="r" b="b"/>
                <a:pathLst>
                  <a:path w="220" h="210">
                    <a:moveTo>
                      <a:pt x="34" y="149"/>
                    </a:moveTo>
                    <a:lnTo>
                      <a:pt x="25" y="132"/>
                    </a:lnTo>
                    <a:lnTo>
                      <a:pt x="18" y="132"/>
                    </a:lnTo>
                    <a:lnTo>
                      <a:pt x="0" y="105"/>
                    </a:lnTo>
                    <a:lnTo>
                      <a:pt x="8" y="96"/>
                    </a:lnTo>
                    <a:lnTo>
                      <a:pt x="8" y="78"/>
                    </a:lnTo>
                    <a:lnTo>
                      <a:pt x="8" y="61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45" y="0"/>
                    </a:lnTo>
                    <a:lnTo>
                      <a:pt x="69" y="8"/>
                    </a:lnTo>
                    <a:lnTo>
                      <a:pt x="88" y="8"/>
                    </a:lnTo>
                    <a:lnTo>
                      <a:pt x="88" y="27"/>
                    </a:lnTo>
                    <a:lnTo>
                      <a:pt x="139" y="44"/>
                    </a:lnTo>
                    <a:lnTo>
                      <a:pt x="150" y="34"/>
                    </a:lnTo>
                    <a:lnTo>
                      <a:pt x="150" y="18"/>
                    </a:lnTo>
                    <a:lnTo>
                      <a:pt x="176" y="0"/>
                    </a:lnTo>
                    <a:lnTo>
                      <a:pt x="193" y="8"/>
                    </a:lnTo>
                    <a:lnTo>
                      <a:pt x="193" y="18"/>
                    </a:lnTo>
                    <a:lnTo>
                      <a:pt x="220" y="18"/>
                    </a:lnTo>
                    <a:lnTo>
                      <a:pt x="210" y="52"/>
                    </a:lnTo>
                    <a:lnTo>
                      <a:pt x="220" y="69"/>
                    </a:lnTo>
                    <a:lnTo>
                      <a:pt x="220" y="166"/>
                    </a:lnTo>
                    <a:lnTo>
                      <a:pt x="220" y="194"/>
                    </a:lnTo>
                    <a:lnTo>
                      <a:pt x="210" y="203"/>
                    </a:lnTo>
                    <a:lnTo>
                      <a:pt x="201" y="210"/>
                    </a:lnTo>
                    <a:lnTo>
                      <a:pt x="96" y="149"/>
                    </a:lnTo>
                    <a:lnTo>
                      <a:pt x="79" y="158"/>
                    </a:lnTo>
                    <a:lnTo>
                      <a:pt x="69" y="149"/>
                    </a:lnTo>
                    <a:lnTo>
                      <a:pt x="34" y="149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4" name="Freeform 45"/>
              <p:cNvSpPr>
                <a:spLocks/>
              </p:cNvSpPr>
              <p:nvPr/>
            </p:nvSpPr>
            <p:spPr bwMode="auto">
              <a:xfrm>
                <a:off x="4070350" y="3516313"/>
                <a:ext cx="446088" cy="469900"/>
              </a:xfrm>
              <a:custGeom>
                <a:avLst/>
                <a:gdLst/>
                <a:ahLst/>
                <a:cxnLst>
                  <a:cxn ang="0">
                    <a:pos x="90" y="34"/>
                  </a:cxn>
                  <a:cxn ang="0">
                    <a:pos x="97" y="34"/>
                  </a:cxn>
                  <a:cxn ang="0">
                    <a:pos x="107" y="79"/>
                  </a:cxn>
                  <a:cxn ang="0">
                    <a:pos x="71" y="89"/>
                  </a:cxn>
                  <a:cxn ang="0">
                    <a:pos x="71" y="98"/>
                  </a:cxn>
                  <a:cxn ang="0">
                    <a:pos x="46" y="115"/>
                  </a:cxn>
                  <a:cxn ang="0">
                    <a:pos x="9" y="132"/>
                  </a:cxn>
                  <a:cxn ang="0">
                    <a:pos x="0" y="140"/>
                  </a:cxn>
                  <a:cxn ang="0">
                    <a:pos x="0" y="159"/>
                  </a:cxn>
                  <a:cxn ang="0">
                    <a:pos x="53" y="194"/>
                  </a:cxn>
                  <a:cxn ang="0">
                    <a:pos x="133" y="254"/>
                  </a:cxn>
                  <a:cxn ang="0">
                    <a:pos x="142" y="265"/>
                  </a:cxn>
                  <a:cxn ang="0">
                    <a:pos x="158" y="274"/>
                  </a:cxn>
                  <a:cxn ang="0">
                    <a:pos x="168" y="281"/>
                  </a:cxn>
                  <a:cxn ang="0">
                    <a:pos x="178" y="281"/>
                  </a:cxn>
                  <a:cxn ang="0">
                    <a:pos x="195" y="281"/>
                  </a:cxn>
                  <a:cxn ang="0">
                    <a:pos x="282" y="220"/>
                  </a:cxn>
                  <a:cxn ang="0">
                    <a:pos x="273" y="203"/>
                  </a:cxn>
                  <a:cxn ang="0">
                    <a:pos x="266" y="203"/>
                  </a:cxn>
                  <a:cxn ang="0">
                    <a:pos x="248" y="176"/>
                  </a:cxn>
                  <a:cxn ang="0">
                    <a:pos x="256" y="167"/>
                  </a:cxn>
                  <a:cxn ang="0">
                    <a:pos x="256" y="149"/>
                  </a:cxn>
                  <a:cxn ang="0">
                    <a:pos x="256" y="132"/>
                  </a:cxn>
                  <a:cxn ang="0">
                    <a:pos x="248" y="123"/>
                  </a:cxn>
                  <a:cxn ang="0">
                    <a:pos x="248" y="115"/>
                  </a:cxn>
                  <a:cxn ang="0">
                    <a:pos x="248" y="89"/>
                  </a:cxn>
                  <a:cxn ang="0">
                    <a:pos x="229" y="79"/>
                  </a:cxn>
                  <a:cxn ang="0">
                    <a:pos x="222" y="62"/>
                  </a:cxn>
                  <a:cxn ang="0">
                    <a:pos x="238" y="44"/>
                  </a:cxn>
                  <a:cxn ang="0">
                    <a:pos x="229" y="9"/>
                  </a:cxn>
                  <a:cxn ang="0">
                    <a:pos x="238" y="0"/>
                  </a:cxn>
                  <a:cxn ang="0">
                    <a:pos x="229" y="9"/>
                  </a:cxn>
                  <a:cxn ang="0">
                    <a:pos x="204" y="0"/>
                  </a:cxn>
                  <a:cxn ang="0">
                    <a:pos x="195" y="9"/>
                  </a:cxn>
                  <a:cxn ang="0">
                    <a:pos x="178" y="0"/>
                  </a:cxn>
                  <a:cxn ang="0">
                    <a:pos x="158" y="9"/>
                  </a:cxn>
                  <a:cxn ang="0">
                    <a:pos x="133" y="9"/>
                  </a:cxn>
                  <a:cxn ang="0">
                    <a:pos x="90" y="34"/>
                  </a:cxn>
                </a:cxnLst>
                <a:rect l="0" t="0" r="r" b="b"/>
                <a:pathLst>
                  <a:path w="282" h="281">
                    <a:moveTo>
                      <a:pt x="90" y="34"/>
                    </a:moveTo>
                    <a:lnTo>
                      <a:pt x="97" y="34"/>
                    </a:lnTo>
                    <a:lnTo>
                      <a:pt x="107" y="79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46" y="115"/>
                    </a:lnTo>
                    <a:lnTo>
                      <a:pt x="9" y="132"/>
                    </a:lnTo>
                    <a:lnTo>
                      <a:pt x="0" y="140"/>
                    </a:lnTo>
                    <a:lnTo>
                      <a:pt x="0" y="159"/>
                    </a:lnTo>
                    <a:lnTo>
                      <a:pt x="53" y="194"/>
                    </a:lnTo>
                    <a:lnTo>
                      <a:pt x="133" y="254"/>
                    </a:lnTo>
                    <a:lnTo>
                      <a:pt x="142" y="265"/>
                    </a:lnTo>
                    <a:lnTo>
                      <a:pt x="158" y="274"/>
                    </a:lnTo>
                    <a:lnTo>
                      <a:pt x="168" y="281"/>
                    </a:lnTo>
                    <a:lnTo>
                      <a:pt x="178" y="281"/>
                    </a:lnTo>
                    <a:lnTo>
                      <a:pt x="195" y="281"/>
                    </a:lnTo>
                    <a:lnTo>
                      <a:pt x="282" y="220"/>
                    </a:lnTo>
                    <a:lnTo>
                      <a:pt x="273" y="203"/>
                    </a:lnTo>
                    <a:lnTo>
                      <a:pt x="266" y="203"/>
                    </a:lnTo>
                    <a:lnTo>
                      <a:pt x="248" y="176"/>
                    </a:lnTo>
                    <a:lnTo>
                      <a:pt x="256" y="167"/>
                    </a:lnTo>
                    <a:lnTo>
                      <a:pt x="256" y="149"/>
                    </a:lnTo>
                    <a:lnTo>
                      <a:pt x="256" y="132"/>
                    </a:lnTo>
                    <a:lnTo>
                      <a:pt x="248" y="123"/>
                    </a:lnTo>
                    <a:lnTo>
                      <a:pt x="248" y="115"/>
                    </a:lnTo>
                    <a:lnTo>
                      <a:pt x="248" y="89"/>
                    </a:lnTo>
                    <a:lnTo>
                      <a:pt x="229" y="79"/>
                    </a:lnTo>
                    <a:lnTo>
                      <a:pt x="222" y="62"/>
                    </a:lnTo>
                    <a:lnTo>
                      <a:pt x="238" y="44"/>
                    </a:lnTo>
                    <a:lnTo>
                      <a:pt x="229" y="9"/>
                    </a:lnTo>
                    <a:lnTo>
                      <a:pt x="238" y="0"/>
                    </a:lnTo>
                    <a:lnTo>
                      <a:pt x="229" y="9"/>
                    </a:lnTo>
                    <a:lnTo>
                      <a:pt x="204" y="0"/>
                    </a:lnTo>
                    <a:lnTo>
                      <a:pt x="195" y="9"/>
                    </a:lnTo>
                    <a:lnTo>
                      <a:pt x="178" y="0"/>
                    </a:lnTo>
                    <a:lnTo>
                      <a:pt x="158" y="9"/>
                    </a:lnTo>
                    <a:lnTo>
                      <a:pt x="133" y="9"/>
                    </a:lnTo>
                    <a:lnTo>
                      <a:pt x="90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5" name="Freeform 46"/>
              <p:cNvSpPr>
                <a:spLocks/>
              </p:cNvSpPr>
              <p:nvPr/>
            </p:nvSpPr>
            <p:spPr bwMode="auto">
              <a:xfrm>
                <a:off x="4070350" y="3516313"/>
                <a:ext cx="446088" cy="469900"/>
              </a:xfrm>
              <a:custGeom>
                <a:avLst/>
                <a:gdLst/>
                <a:ahLst/>
                <a:cxnLst>
                  <a:cxn ang="0">
                    <a:pos x="90" y="34"/>
                  </a:cxn>
                  <a:cxn ang="0">
                    <a:pos x="97" y="34"/>
                  </a:cxn>
                  <a:cxn ang="0">
                    <a:pos x="107" y="79"/>
                  </a:cxn>
                  <a:cxn ang="0">
                    <a:pos x="71" y="89"/>
                  </a:cxn>
                  <a:cxn ang="0">
                    <a:pos x="71" y="98"/>
                  </a:cxn>
                  <a:cxn ang="0">
                    <a:pos x="46" y="115"/>
                  </a:cxn>
                  <a:cxn ang="0">
                    <a:pos x="9" y="132"/>
                  </a:cxn>
                  <a:cxn ang="0">
                    <a:pos x="0" y="140"/>
                  </a:cxn>
                  <a:cxn ang="0">
                    <a:pos x="0" y="159"/>
                  </a:cxn>
                  <a:cxn ang="0">
                    <a:pos x="53" y="194"/>
                  </a:cxn>
                  <a:cxn ang="0">
                    <a:pos x="133" y="254"/>
                  </a:cxn>
                  <a:cxn ang="0">
                    <a:pos x="142" y="265"/>
                  </a:cxn>
                  <a:cxn ang="0">
                    <a:pos x="158" y="274"/>
                  </a:cxn>
                  <a:cxn ang="0">
                    <a:pos x="168" y="281"/>
                  </a:cxn>
                  <a:cxn ang="0">
                    <a:pos x="178" y="281"/>
                  </a:cxn>
                  <a:cxn ang="0">
                    <a:pos x="195" y="281"/>
                  </a:cxn>
                  <a:cxn ang="0">
                    <a:pos x="282" y="220"/>
                  </a:cxn>
                  <a:cxn ang="0">
                    <a:pos x="273" y="203"/>
                  </a:cxn>
                  <a:cxn ang="0">
                    <a:pos x="266" y="203"/>
                  </a:cxn>
                  <a:cxn ang="0">
                    <a:pos x="248" y="176"/>
                  </a:cxn>
                  <a:cxn ang="0">
                    <a:pos x="256" y="167"/>
                  </a:cxn>
                  <a:cxn ang="0">
                    <a:pos x="256" y="149"/>
                  </a:cxn>
                  <a:cxn ang="0">
                    <a:pos x="256" y="132"/>
                  </a:cxn>
                  <a:cxn ang="0">
                    <a:pos x="248" y="123"/>
                  </a:cxn>
                  <a:cxn ang="0">
                    <a:pos x="248" y="115"/>
                  </a:cxn>
                  <a:cxn ang="0">
                    <a:pos x="248" y="89"/>
                  </a:cxn>
                  <a:cxn ang="0">
                    <a:pos x="229" y="79"/>
                  </a:cxn>
                  <a:cxn ang="0">
                    <a:pos x="222" y="62"/>
                  </a:cxn>
                  <a:cxn ang="0">
                    <a:pos x="238" y="44"/>
                  </a:cxn>
                  <a:cxn ang="0">
                    <a:pos x="229" y="9"/>
                  </a:cxn>
                  <a:cxn ang="0">
                    <a:pos x="238" y="0"/>
                  </a:cxn>
                  <a:cxn ang="0">
                    <a:pos x="229" y="9"/>
                  </a:cxn>
                  <a:cxn ang="0">
                    <a:pos x="204" y="0"/>
                  </a:cxn>
                  <a:cxn ang="0">
                    <a:pos x="195" y="9"/>
                  </a:cxn>
                  <a:cxn ang="0">
                    <a:pos x="178" y="0"/>
                  </a:cxn>
                  <a:cxn ang="0">
                    <a:pos x="158" y="9"/>
                  </a:cxn>
                  <a:cxn ang="0">
                    <a:pos x="133" y="9"/>
                  </a:cxn>
                  <a:cxn ang="0">
                    <a:pos x="90" y="34"/>
                  </a:cxn>
                </a:cxnLst>
                <a:rect l="0" t="0" r="r" b="b"/>
                <a:pathLst>
                  <a:path w="282" h="281">
                    <a:moveTo>
                      <a:pt x="90" y="34"/>
                    </a:moveTo>
                    <a:lnTo>
                      <a:pt x="97" y="34"/>
                    </a:lnTo>
                    <a:lnTo>
                      <a:pt x="107" y="79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46" y="115"/>
                    </a:lnTo>
                    <a:lnTo>
                      <a:pt x="9" y="132"/>
                    </a:lnTo>
                    <a:lnTo>
                      <a:pt x="0" y="140"/>
                    </a:lnTo>
                    <a:lnTo>
                      <a:pt x="0" y="159"/>
                    </a:lnTo>
                    <a:lnTo>
                      <a:pt x="53" y="194"/>
                    </a:lnTo>
                    <a:lnTo>
                      <a:pt x="133" y="254"/>
                    </a:lnTo>
                    <a:lnTo>
                      <a:pt x="142" y="265"/>
                    </a:lnTo>
                    <a:lnTo>
                      <a:pt x="158" y="274"/>
                    </a:lnTo>
                    <a:lnTo>
                      <a:pt x="168" y="281"/>
                    </a:lnTo>
                    <a:lnTo>
                      <a:pt x="178" y="281"/>
                    </a:lnTo>
                    <a:lnTo>
                      <a:pt x="195" y="281"/>
                    </a:lnTo>
                    <a:lnTo>
                      <a:pt x="282" y="220"/>
                    </a:lnTo>
                    <a:lnTo>
                      <a:pt x="273" y="203"/>
                    </a:lnTo>
                    <a:lnTo>
                      <a:pt x="266" y="203"/>
                    </a:lnTo>
                    <a:lnTo>
                      <a:pt x="248" y="176"/>
                    </a:lnTo>
                    <a:lnTo>
                      <a:pt x="256" y="167"/>
                    </a:lnTo>
                    <a:lnTo>
                      <a:pt x="256" y="149"/>
                    </a:lnTo>
                    <a:lnTo>
                      <a:pt x="256" y="132"/>
                    </a:lnTo>
                    <a:lnTo>
                      <a:pt x="248" y="123"/>
                    </a:lnTo>
                    <a:lnTo>
                      <a:pt x="248" y="115"/>
                    </a:lnTo>
                    <a:lnTo>
                      <a:pt x="248" y="89"/>
                    </a:lnTo>
                    <a:lnTo>
                      <a:pt x="229" y="79"/>
                    </a:lnTo>
                    <a:lnTo>
                      <a:pt x="222" y="62"/>
                    </a:lnTo>
                    <a:lnTo>
                      <a:pt x="238" y="44"/>
                    </a:lnTo>
                    <a:lnTo>
                      <a:pt x="229" y="9"/>
                    </a:lnTo>
                    <a:lnTo>
                      <a:pt x="238" y="0"/>
                    </a:lnTo>
                    <a:lnTo>
                      <a:pt x="229" y="9"/>
                    </a:lnTo>
                    <a:lnTo>
                      <a:pt x="204" y="0"/>
                    </a:lnTo>
                    <a:lnTo>
                      <a:pt x="195" y="9"/>
                    </a:lnTo>
                    <a:lnTo>
                      <a:pt x="178" y="0"/>
                    </a:lnTo>
                    <a:lnTo>
                      <a:pt x="158" y="9"/>
                    </a:lnTo>
                    <a:lnTo>
                      <a:pt x="133" y="9"/>
                    </a:lnTo>
                    <a:lnTo>
                      <a:pt x="90" y="34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6" name="Freeform 47"/>
              <p:cNvSpPr>
                <a:spLocks/>
              </p:cNvSpPr>
              <p:nvPr/>
            </p:nvSpPr>
            <p:spPr bwMode="auto">
              <a:xfrm>
                <a:off x="3984625" y="3838575"/>
                <a:ext cx="368300" cy="369888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85" y="60"/>
                  </a:cxn>
                  <a:cxn ang="0">
                    <a:pos x="194" y="71"/>
                  </a:cxn>
                  <a:cxn ang="0">
                    <a:pos x="210" y="80"/>
                  </a:cxn>
                  <a:cxn ang="0">
                    <a:pos x="220" y="87"/>
                  </a:cxn>
                  <a:cxn ang="0">
                    <a:pos x="230" y="87"/>
                  </a:cxn>
                  <a:cxn ang="0">
                    <a:pos x="230" y="131"/>
                  </a:cxn>
                  <a:cxn ang="0">
                    <a:pos x="220" y="140"/>
                  </a:cxn>
                  <a:cxn ang="0">
                    <a:pos x="176" y="149"/>
                  </a:cxn>
                  <a:cxn ang="0">
                    <a:pos x="159" y="149"/>
                  </a:cxn>
                  <a:cxn ang="0">
                    <a:pos x="142" y="167"/>
                  </a:cxn>
                  <a:cxn ang="0">
                    <a:pos x="123" y="175"/>
                  </a:cxn>
                  <a:cxn ang="0">
                    <a:pos x="105" y="202"/>
                  </a:cxn>
                  <a:cxn ang="0">
                    <a:pos x="98" y="211"/>
                  </a:cxn>
                  <a:cxn ang="0">
                    <a:pos x="89" y="219"/>
                  </a:cxn>
                  <a:cxn ang="0">
                    <a:pos x="78" y="211"/>
                  </a:cxn>
                  <a:cxn ang="0">
                    <a:pos x="71" y="219"/>
                  </a:cxn>
                  <a:cxn ang="0">
                    <a:pos x="61" y="219"/>
                  </a:cxn>
                  <a:cxn ang="0">
                    <a:pos x="44" y="185"/>
                  </a:cxn>
                  <a:cxn ang="0">
                    <a:pos x="25" y="192"/>
                  </a:cxn>
                  <a:cxn ang="0">
                    <a:pos x="8" y="192"/>
                  </a:cxn>
                  <a:cxn ang="0">
                    <a:pos x="18" y="185"/>
                  </a:cxn>
                  <a:cxn ang="0">
                    <a:pos x="0" y="149"/>
                  </a:cxn>
                  <a:cxn ang="0">
                    <a:pos x="18" y="140"/>
                  </a:cxn>
                  <a:cxn ang="0">
                    <a:pos x="25" y="149"/>
                  </a:cxn>
                  <a:cxn ang="0">
                    <a:pos x="34" y="140"/>
                  </a:cxn>
                  <a:cxn ang="0">
                    <a:pos x="98" y="140"/>
                  </a:cxn>
                  <a:cxn ang="0">
                    <a:pos x="78" y="0"/>
                  </a:cxn>
                  <a:cxn ang="0">
                    <a:pos x="105" y="0"/>
                  </a:cxn>
                </a:cxnLst>
                <a:rect l="0" t="0" r="r" b="b"/>
                <a:pathLst>
                  <a:path w="230" h="219">
                    <a:moveTo>
                      <a:pt x="105" y="0"/>
                    </a:moveTo>
                    <a:lnTo>
                      <a:pt x="185" y="60"/>
                    </a:lnTo>
                    <a:lnTo>
                      <a:pt x="194" y="71"/>
                    </a:lnTo>
                    <a:lnTo>
                      <a:pt x="210" y="80"/>
                    </a:lnTo>
                    <a:lnTo>
                      <a:pt x="220" y="87"/>
                    </a:lnTo>
                    <a:lnTo>
                      <a:pt x="230" y="87"/>
                    </a:lnTo>
                    <a:lnTo>
                      <a:pt x="230" y="131"/>
                    </a:lnTo>
                    <a:lnTo>
                      <a:pt x="220" y="140"/>
                    </a:lnTo>
                    <a:lnTo>
                      <a:pt x="176" y="149"/>
                    </a:lnTo>
                    <a:lnTo>
                      <a:pt x="159" y="149"/>
                    </a:lnTo>
                    <a:lnTo>
                      <a:pt x="142" y="167"/>
                    </a:lnTo>
                    <a:lnTo>
                      <a:pt x="123" y="175"/>
                    </a:lnTo>
                    <a:lnTo>
                      <a:pt x="105" y="202"/>
                    </a:lnTo>
                    <a:lnTo>
                      <a:pt x="98" y="211"/>
                    </a:lnTo>
                    <a:lnTo>
                      <a:pt x="89" y="219"/>
                    </a:lnTo>
                    <a:lnTo>
                      <a:pt x="78" y="211"/>
                    </a:lnTo>
                    <a:lnTo>
                      <a:pt x="71" y="219"/>
                    </a:lnTo>
                    <a:lnTo>
                      <a:pt x="61" y="219"/>
                    </a:lnTo>
                    <a:lnTo>
                      <a:pt x="44" y="185"/>
                    </a:lnTo>
                    <a:lnTo>
                      <a:pt x="25" y="192"/>
                    </a:lnTo>
                    <a:lnTo>
                      <a:pt x="8" y="192"/>
                    </a:lnTo>
                    <a:lnTo>
                      <a:pt x="18" y="185"/>
                    </a:lnTo>
                    <a:lnTo>
                      <a:pt x="0" y="149"/>
                    </a:lnTo>
                    <a:lnTo>
                      <a:pt x="18" y="140"/>
                    </a:lnTo>
                    <a:lnTo>
                      <a:pt x="25" y="149"/>
                    </a:lnTo>
                    <a:lnTo>
                      <a:pt x="34" y="140"/>
                    </a:lnTo>
                    <a:lnTo>
                      <a:pt x="98" y="140"/>
                    </a:lnTo>
                    <a:lnTo>
                      <a:pt x="78" y="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7" name="Freeform 48"/>
              <p:cNvSpPr>
                <a:spLocks/>
              </p:cNvSpPr>
              <p:nvPr/>
            </p:nvSpPr>
            <p:spPr bwMode="auto">
              <a:xfrm>
                <a:off x="3984625" y="3838575"/>
                <a:ext cx="368300" cy="369888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85" y="60"/>
                  </a:cxn>
                  <a:cxn ang="0">
                    <a:pos x="194" y="71"/>
                  </a:cxn>
                  <a:cxn ang="0">
                    <a:pos x="210" y="80"/>
                  </a:cxn>
                  <a:cxn ang="0">
                    <a:pos x="220" y="87"/>
                  </a:cxn>
                  <a:cxn ang="0">
                    <a:pos x="230" y="87"/>
                  </a:cxn>
                  <a:cxn ang="0">
                    <a:pos x="230" y="131"/>
                  </a:cxn>
                  <a:cxn ang="0">
                    <a:pos x="220" y="140"/>
                  </a:cxn>
                  <a:cxn ang="0">
                    <a:pos x="176" y="149"/>
                  </a:cxn>
                  <a:cxn ang="0">
                    <a:pos x="159" y="149"/>
                  </a:cxn>
                  <a:cxn ang="0">
                    <a:pos x="142" y="167"/>
                  </a:cxn>
                  <a:cxn ang="0">
                    <a:pos x="123" y="175"/>
                  </a:cxn>
                  <a:cxn ang="0">
                    <a:pos x="105" y="202"/>
                  </a:cxn>
                  <a:cxn ang="0">
                    <a:pos x="98" y="211"/>
                  </a:cxn>
                  <a:cxn ang="0">
                    <a:pos x="89" y="219"/>
                  </a:cxn>
                  <a:cxn ang="0">
                    <a:pos x="78" y="211"/>
                  </a:cxn>
                  <a:cxn ang="0">
                    <a:pos x="71" y="219"/>
                  </a:cxn>
                  <a:cxn ang="0">
                    <a:pos x="61" y="219"/>
                  </a:cxn>
                  <a:cxn ang="0">
                    <a:pos x="44" y="185"/>
                  </a:cxn>
                  <a:cxn ang="0">
                    <a:pos x="25" y="192"/>
                  </a:cxn>
                  <a:cxn ang="0">
                    <a:pos x="8" y="192"/>
                  </a:cxn>
                  <a:cxn ang="0">
                    <a:pos x="18" y="185"/>
                  </a:cxn>
                  <a:cxn ang="0">
                    <a:pos x="0" y="149"/>
                  </a:cxn>
                  <a:cxn ang="0">
                    <a:pos x="18" y="140"/>
                  </a:cxn>
                  <a:cxn ang="0">
                    <a:pos x="25" y="149"/>
                  </a:cxn>
                  <a:cxn ang="0">
                    <a:pos x="34" y="140"/>
                  </a:cxn>
                  <a:cxn ang="0">
                    <a:pos x="98" y="140"/>
                  </a:cxn>
                  <a:cxn ang="0">
                    <a:pos x="78" y="0"/>
                  </a:cxn>
                  <a:cxn ang="0">
                    <a:pos x="105" y="0"/>
                  </a:cxn>
                </a:cxnLst>
                <a:rect l="0" t="0" r="r" b="b"/>
                <a:pathLst>
                  <a:path w="230" h="219">
                    <a:moveTo>
                      <a:pt x="105" y="0"/>
                    </a:moveTo>
                    <a:lnTo>
                      <a:pt x="185" y="60"/>
                    </a:lnTo>
                    <a:lnTo>
                      <a:pt x="194" y="71"/>
                    </a:lnTo>
                    <a:lnTo>
                      <a:pt x="210" y="80"/>
                    </a:lnTo>
                    <a:lnTo>
                      <a:pt x="220" y="87"/>
                    </a:lnTo>
                    <a:lnTo>
                      <a:pt x="230" y="87"/>
                    </a:lnTo>
                    <a:lnTo>
                      <a:pt x="230" y="131"/>
                    </a:lnTo>
                    <a:lnTo>
                      <a:pt x="220" y="140"/>
                    </a:lnTo>
                    <a:lnTo>
                      <a:pt x="176" y="149"/>
                    </a:lnTo>
                    <a:lnTo>
                      <a:pt x="159" y="149"/>
                    </a:lnTo>
                    <a:lnTo>
                      <a:pt x="142" y="167"/>
                    </a:lnTo>
                    <a:lnTo>
                      <a:pt x="123" y="175"/>
                    </a:lnTo>
                    <a:lnTo>
                      <a:pt x="105" y="202"/>
                    </a:lnTo>
                    <a:lnTo>
                      <a:pt x="98" y="211"/>
                    </a:lnTo>
                    <a:lnTo>
                      <a:pt x="89" y="219"/>
                    </a:lnTo>
                    <a:lnTo>
                      <a:pt x="78" y="211"/>
                    </a:lnTo>
                    <a:lnTo>
                      <a:pt x="71" y="219"/>
                    </a:lnTo>
                    <a:lnTo>
                      <a:pt x="61" y="219"/>
                    </a:lnTo>
                    <a:lnTo>
                      <a:pt x="44" y="185"/>
                    </a:lnTo>
                    <a:lnTo>
                      <a:pt x="25" y="192"/>
                    </a:lnTo>
                    <a:lnTo>
                      <a:pt x="8" y="192"/>
                    </a:lnTo>
                    <a:lnTo>
                      <a:pt x="18" y="185"/>
                    </a:lnTo>
                    <a:lnTo>
                      <a:pt x="0" y="149"/>
                    </a:lnTo>
                    <a:lnTo>
                      <a:pt x="18" y="140"/>
                    </a:lnTo>
                    <a:lnTo>
                      <a:pt x="25" y="149"/>
                    </a:lnTo>
                    <a:lnTo>
                      <a:pt x="34" y="140"/>
                    </a:lnTo>
                    <a:lnTo>
                      <a:pt x="98" y="140"/>
                    </a:lnTo>
                    <a:lnTo>
                      <a:pt x="78" y="0"/>
                    </a:lnTo>
                    <a:lnTo>
                      <a:pt x="105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8" name="Freeform 49"/>
              <p:cNvSpPr>
                <a:spLocks/>
              </p:cNvSpPr>
              <p:nvPr/>
            </p:nvSpPr>
            <p:spPr bwMode="auto">
              <a:xfrm>
                <a:off x="4070350" y="4191000"/>
                <a:ext cx="141288" cy="149225"/>
              </a:xfrm>
              <a:custGeom>
                <a:avLst/>
                <a:gdLst/>
                <a:ahLst/>
                <a:cxnLst>
                  <a:cxn ang="0">
                    <a:pos x="80" y="79"/>
                  </a:cxn>
                  <a:cxn ang="0">
                    <a:pos x="80" y="52"/>
                  </a:cxn>
                  <a:cxn ang="0">
                    <a:pos x="90" y="34"/>
                  </a:cxn>
                  <a:cxn ang="0">
                    <a:pos x="80" y="18"/>
                  </a:cxn>
                  <a:cxn ang="0">
                    <a:pos x="71" y="8"/>
                  </a:cxn>
                  <a:cxn ang="0">
                    <a:pos x="53" y="8"/>
                  </a:cxn>
                  <a:cxn ang="0">
                    <a:pos x="46" y="0"/>
                  </a:cxn>
                  <a:cxn ang="0">
                    <a:pos x="37" y="8"/>
                  </a:cxn>
                  <a:cxn ang="0">
                    <a:pos x="26" y="0"/>
                  </a:cxn>
                  <a:cxn ang="0">
                    <a:pos x="19" y="8"/>
                  </a:cxn>
                  <a:cxn ang="0">
                    <a:pos x="9" y="8"/>
                  </a:cxn>
                  <a:cxn ang="0">
                    <a:pos x="9" y="18"/>
                  </a:cxn>
                  <a:cxn ang="0">
                    <a:pos x="9" y="25"/>
                  </a:cxn>
                  <a:cxn ang="0">
                    <a:pos x="9" y="34"/>
                  </a:cxn>
                  <a:cxn ang="0">
                    <a:pos x="9" y="45"/>
                  </a:cxn>
                  <a:cxn ang="0">
                    <a:pos x="0" y="45"/>
                  </a:cxn>
                  <a:cxn ang="0">
                    <a:pos x="0" y="61"/>
                  </a:cxn>
                  <a:cxn ang="0">
                    <a:pos x="19" y="71"/>
                  </a:cxn>
                  <a:cxn ang="0">
                    <a:pos x="19" y="88"/>
                  </a:cxn>
                  <a:cxn ang="0">
                    <a:pos x="37" y="79"/>
                  </a:cxn>
                  <a:cxn ang="0">
                    <a:pos x="63" y="79"/>
                  </a:cxn>
                  <a:cxn ang="0">
                    <a:pos x="80" y="79"/>
                  </a:cxn>
                </a:cxnLst>
                <a:rect l="0" t="0" r="r" b="b"/>
                <a:pathLst>
                  <a:path w="90" h="88">
                    <a:moveTo>
                      <a:pt x="80" y="79"/>
                    </a:moveTo>
                    <a:lnTo>
                      <a:pt x="80" y="52"/>
                    </a:lnTo>
                    <a:lnTo>
                      <a:pt x="90" y="34"/>
                    </a:lnTo>
                    <a:lnTo>
                      <a:pt x="80" y="18"/>
                    </a:lnTo>
                    <a:lnTo>
                      <a:pt x="71" y="8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6" y="0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9" y="18"/>
                    </a:lnTo>
                    <a:lnTo>
                      <a:pt x="9" y="25"/>
                    </a:lnTo>
                    <a:lnTo>
                      <a:pt x="9" y="34"/>
                    </a:lnTo>
                    <a:lnTo>
                      <a:pt x="9" y="45"/>
                    </a:lnTo>
                    <a:lnTo>
                      <a:pt x="0" y="45"/>
                    </a:lnTo>
                    <a:lnTo>
                      <a:pt x="0" y="61"/>
                    </a:lnTo>
                    <a:lnTo>
                      <a:pt x="19" y="71"/>
                    </a:lnTo>
                    <a:lnTo>
                      <a:pt x="19" y="88"/>
                    </a:lnTo>
                    <a:lnTo>
                      <a:pt x="37" y="79"/>
                    </a:lnTo>
                    <a:lnTo>
                      <a:pt x="63" y="79"/>
                    </a:lnTo>
                    <a:lnTo>
                      <a:pt x="80" y="7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9" name="Freeform 50"/>
              <p:cNvSpPr>
                <a:spLocks/>
              </p:cNvSpPr>
              <p:nvPr/>
            </p:nvSpPr>
            <p:spPr bwMode="auto">
              <a:xfrm>
                <a:off x="4070350" y="4191000"/>
                <a:ext cx="141288" cy="149225"/>
              </a:xfrm>
              <a:custGeom>
                <a:avLst/>
                <a:gdLst/>
                <a:ahLst/>
                <a:cxnLst>
                  <a:cxn ang="0">
                    <a:pos x="80" y="79"/>
                  </a:cxn>
                  <a:cxn ang="0">
                    <a:pos x="80" y="52"/>
                  </a:cxn>
                  <a:cxn ang="0">
                    <a:pos x="90" y="34"/>
                  </a:cxn>
                  <a:cxn ang="0">
                    <a:pos x="80" y="18"/>
                  </a:cxn>
                  <a:cxn ang="0">
                    <a:pos x="71" y="8"/>
                  </a:cxn>
                  <a:cxn ang="0">
                    <a:pos x="53" y="8"/>
                  </a:cxn>
                  <a:cxn ang="0">
                    <a:pos x="46" y="0"/>
                  </a:cxn>
                  <a:cxn ang="0">
                    <a:pos x="37" y="8"/>
                  </a:cxn>
                  <a:cxn ang="0">
                    <a:pos x="26" y="0"/>
                  </a:cxn>
                  <a:cxn ang="0">
                    <a:pos x="19" y="8"/>
                  </a:cxn>
                  <a:cxn ang="0">
                    <a:pos x="9" y="8"/>
                  </a:cxn>
                  <a:cxn ang="0">
                    <a:pos x="9" y="18"/>
                  </a:cxn>
                  <a:cxn ang="0">
                    <a:pos x="9" y="25"/>
                  </a:cxn>
                  <a:cxn ang="0">
                    <a:pos x="9" y="34"/>
                  </a:cxn>
                  <a:cxn ang="0">
                    <a:pos x="9" y="45"/>
                  </a:cxn>
                  <a:cxn ang="0">
                    <a:pos x="0" y="45"/>
                  </a:cxn>
                  <a:cxn ang="0">
                    <a:pos x="0" y="61"/>
                  </a:cxn>
                  <a:cxn ang="0">
                    <a:pos x="19" y="71"/>
                  </a:cxn>
                  <a:cxn ang="0">
                    <a:pos x="19" y="88"/>
                  </a:cxn>
                  <a:cxn ang="0">
                    <a:pos x="37" y="79"/>
                  </a:cxn>
                  <a:cxn ang="0">
                    <a:pos x="63" y="79"/>
                  </a:cxn>
                  <a:cxn ang="0">
                    <a:pos x="80" y="79"/>
                  </a:cxn>
                </a:cxnLst>
                <a:rect l="0" t="0" r="r" b="b"/>
                <a:pathLst>
                  <a:path w="90" h="88">
                    <a:moveTo>
                      <a:pt x="80" y="79"/>
                    </a:moveTo>
                    <a:lnTo>
                      <a:pt x="80" y="52"/>
                    </a:lnTo>
                    <a:lnTo>
                      <a:pt x="90" y="34"/>
                    </a:lnTo>
                    <a:lnTo>
                      <a:pt x="80" y="18"/>
                    </a:lnTo>
                    <a:lnTo>
                      <a:pt x="71" y="8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6" y="0"/>
                    </a:lnTo>
                    <a:lnTo>
                      <a:pt x="19" y="8"/>
                    </a:lnTo>
                    <a:lnTo>
                      <a:pt x="9" y="8"/>
                    </a:lnTo>
                    <a:lnTo>
                      <a:pt x="9" y="18"/>
                    </a:lnTo>
                    <a:lnTo>
                      <a:pt x="9" y="25"/>
                    </a:lnTo>
                    <a:lnTo>
                      <a:pt x="9" y="34"/>
                    </a:lnTo>
                    <a:lnTo>
                      <a:pt x="9" y="45"/>
                    </a:lnTo>
                    <a:lnTo>
                      <a:pt x="0" y="45"/>
                    </a:lnTo>
                    <a:lnTo>
                      <a:pt x="0" y="61"/>
                    </a:lnTo>
                    <a:lnTo>
                      <a:pt x="19" y="71"/>
                    </a:lnTo>
                    <a:lnTo>
                      <a:pt x="19" y="88"/>
                    </a:lnTo>
                    <a:lnTo>
                      <a:pt x="37" y="79"/>
                    </a:lnTo>
                    <a:lnTo>
                      <a:pt x="63" y="79"/>
                    </a:lnTo>
                    <a:lnTo>
                      <a:pt x="80" y="79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0" name="Freeform 51"/>
              <p:cNvSpPr>
                <a:spLocks/>
              </p:cNvSpPr>
              <p:nvPr/>
            </p:nvSpPr>
            <p:spPr bwMode="auto">
              <a:xfrm>
                <a:off x="4197350" y="4179888"/>
                <a:ext cx="84138" cy="14605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44" y="34"/>
                  </a:cxn>
                  <a:cxn ang="0">
                    <a:pos x="53" y="61"/>
                  </a:cxn>
                  <a:cxn ang="0">
                    <a:pos x="53" y="70"/>
                  </a:cxn>
                  <a:cxn ang="0">
                    <a:pos x="10" y="88"/>
                  </a:cxn>
                  <a:cxn ang="0">
                    <a:pos x="0" y="88"/>
                  </a:cxn>
                  <a:cxn ang="0">
                    <a:pos x="0" y="61"/>
                  </a:cxn>
                  <a:cxn ang="0">
                    <a:pos x="10" y="43"/>
                  </a:cxn>
                  <a:cxn ang="0">
                    <a:pos x="0" y="27"/>
                  </a:cxn>
                </a:cxnLst>
                <a:rect l="0" t="0" r="r" b="b"/>
                <a:pathLst>
                  <a:path w="53" h="88">
                    <a:moveTo>
                      <a:pt x="0" y="2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44" y="34"/>
                    </a:lnTo>
                    <a:lnTo>
                      <a:pt x="53" y="61"/>
                    </a:lnTo>
                    <a:lnTo>
                      <a:pt x="53" y="70"/>
                    </a:lnTo>
                    <a:lnTo>
                      <a:pt x="10" y="88"/>
                    </a:lnTo>
                    <a:lnTo>
                      <a:pt x="0" y="88"/>
                    </a:lnTo>
                    <a:lnTo>
                      <a:pt x="0" y="61"/>
                    </a:lnTo>
                    <a:lnTo>
                      <a:pt x="10" y="43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1" name="Freeform 52"/>
              <p:cNvSpPr>
                <a:spLocks/>
              </p:cNvSpPr>
              <p:nvPr/>
            </p:nvSpPr>
            <p:spPr bwMode="auto">
              <a:xfrm>
                <a:off x="4197350" y="4179888"/>
                <a:ext cx="84138" cy="14605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44" y="34"/>
                  </a:cxn>
                  <a:cxn ang="0">
                    <a:pos x="53" y="61"/>
                  </a:cxn>
                  <a:cxn ang="0">
                    <a:pos x="53" y="70"/>
                  </a:cxn>
                  <a:cxn ang="0">
                    <a:pos x="10" y="88"/>
                  </a:cxn>
                  <a:cxn ang="0">
                    <a:pos x="0" y="88"/>
                  </a:cxn>
                  <a:cxn ang="0">
                    <a:pos x="0" y="61"/>
                  </a:cxn>
                  <a:cxn ang="0">
                    <a:pos x="10" y="43"/>
                  </a:cxn>
                  <a:cxn ang="0">
                    <a:pos x="0" y="27"/>
                  </a:cxn>
                </a:cxnLst>
                <a:rect l="0" t="0" r="r" b="b"/>
                <a:pathLst>
                  <a:path w="53" h="88">
                    <a:moveTo>
                      <a:pt x="0" y="2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44" y="34"/>
                    </a:lnTo>
                    <a:lnTo>
                      <a:pt x="53" y="61"/>
                    </a:lnTo>
                    <a:lnTo>
                      <a:pt x="53" y="70"/>
                    </a:lnTo>
                    <a:lnTo>
                      <a:pt x="10" y="88"/>
                    </a:lnTo>
                    <a:lnTo>
                      <a:pt x="0" y="88"/>
                    </a:lnTo>
                    <a:lnTo>
                      <a:pt x="0" y="61"/>
                    </a:lnTo>
                    <a:lnTo>
                      <a:pt x="10" y="43"/>
                    </a:lnTo>
                    <a:lnTo>
                      <a:pt x="0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2" name="Freeform 53"/>
              <p:cNvSpPr>
                <a:spLocks/>
              </p:cNvSpPr>
              <p:nvPr/>
            </p:nvSpPr>
            <p:spPr bwMode="auto">
              <a:xfrm>
                <a:off x="4446588" y="4389438"/>
                <a:ext cx="127000" cy="146050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35" y="17"/>
                  </a:cxn>
                  <a:cxn ang="0">
                    <a:pos x="35" y="0"/>
                  </a:cxn>
                  <a:cxn ang="0">
                    <a:pos x="62" y="0"/>
                  </a:cxn>
                  <a:cxn ang="0">
                    <a:pos x="62" y="17"/>
                  </a:cxn>
                  <a:cxn ang="0">
                    <a:pos x="71" y="8"/>
                  </a:cxn>
                  <a:cxn ang="0">
                    <a:pos x="79" y="17"/>
                  </a:cxn>
                  <a:cxn ang="0">
                    <a:pos x="79" y="24"/>
                  </a:cxn>
                  <a:cxn ang="0">
                    <a:pos x="79" y="61"/>
                  </a:cxn>
                  <a:cxn ang="0">
                    <a:pos x="55" y="61"/>
                  </a:cxn>
                  <a:cxn ang="0">
                    <a:pos x="44" y="68"/>
                  </a:cxn>
                  <a:cxn ang="0">
                    <a:pos x="44" y="79"/>
                  </a:cxn>
                  <a:cxn ang="0">
                    <a:pos x="35" y="79"/>
                  </a:cxn>
                  <a:cxn ang="0">
                    <a:pos x="35" y="88"/>
                  </a:cxn>
                  <a:cxn ang="0">
                    <a:pos x="18" y="68"/>
                  </a:cxn>
                  <a:cxn ang="0">
                    <a:pos x="0" y="44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8" y="17"/>
                  </a:cxn>
                </a:cxnLst>
                <a:rect l="0" t="0" r="r" b="b"/>
                <a:pathLst>
                  <a:path w="79" h="88">
                    <a:moveTo>
                      <a:pt x="18" y="17"/>
                    </a:moveTo>
                    <a:lnTo>
                      <a:pt x="35" y="17"/>
                    </a:lnTo>
                    <a:lnTo>
                      <a:pt x="35" y="0"/>
                    </a:lnTo>
                    <a:lnTo>
                      <a:pt x="62" y="0"/>
                    </a:lnTo>
                    <a:lnTo>
                      <a:pt x="62" y="17"/>
                    </a:lnTo>
                    <a:lnTo>
                      <a:pt x="71" y="8"/>
                    </a:lnTo>
                    <a:lnTo>
                      <a:pt x="79" y="17"/>
                    </a:lnTo>
                    <a:lnTo>
                      <a:pt x="79" y="24"/>
                    </a:lnTo>
                    <a:lnTo>
                      <a:pt x="79" y="61"/>
                    </a:lnTo>
                    <a:lnTo>
                      <a:pt x="55" y="61"/>
                    </a:lnTo>
                    <a:lnTo>
                      <a:pt x="44" y="68"/>
                    </a:lnTo>
                    <a:lnTo>
                      <a:pt x="44" y="79"/>
                    </a:lnTo>
                    <a:lnTo>
                      <a:pt x="35" y="79"/>
                    </a:lnTo>
                    <a:lnTo>
                      <a:pt x="35" y="88"/>
                    </a:lnTo>
                    <a:lnTo>
                      <a:pt x="18" y="68"/>
                    </a:lnTo>
                    <a:lnTo>
                      <a:pt x="0" y="44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3" name="Freeform 54"/>
              <p:cNvSpPr>
                <a:spLocks/>
              </p:cNvSpPr>
              <p:nvPr/>
            </p:nvSpPr>
            <p:spPr bwMode="auto">
              <a:xfrm>
                <a:off x="4446588" y="4389438"/>
                <a:ext cx="127000" cy="146050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35" y="17"/>
                  </a:cxn>
                  <a:cxn ang="0">
                    <a:pos x="35" y="0"/>
                  </a:cxn>
                  <a:cxn ang="0">
                    <a:pos x="62" y="0"/>
                  </a:cxn>
                  <a:cxn ang="0">
                    <a:pos x="62" y="17"/>
                  </a:cxn>
                  <a:cxn ang="0">
                    <a:pos x="71" y="8"/>
                  </a:cxn>
                  <a:cxn ang="0">
                    <a:pos x="79" y="17"/>
                  </a:cxn>
                  <a:cxn ang="0">
                    <a:pos x="79" y="24"/>
                  </a:cxn>
                  <a:cxn ang="0">
                    <a:pos x="79" y="61"/>
                  </a:cxn>
                  <a:cxn ang="0">
                    <a:pos x="55" y="61"/>
                  </a:cxn>
                  <a:cxn ang="0">
                    <a:pos x="44" y="68"/>
                  </a:cxn>
                  <a:cxn ang="0">
                    <a:pos x="44" y="79"/>
                  </a:cxn>
                  <a:cxn ang="0">
                    <a:pos x="35" y="79"/>
                  </a:cxn>
                  <a:cxn ang="0">
                    <a:pos x="35" y="88"/>
                  </a:cxn>
                  <a:cxn ang="0">
                    <a:pos x="18" y="68"/>
                  </a:cxn>
                  <a:cxn ang="0">
                    <a:pos x="0" y="44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8" y="17"/>
                  </a:cxn>
                </a:cxnLst>
                <a:rect l="0" t="0" r="r" b="b"/>
                <a:pathLst>
                  <a:path w="79" h="88">
                    <a:moveTo>
                      <a:pt x="18" y="17"/>
                    </a:moveTo>
                    <a:lnTo>
                      <a:pt x="35" y="17"/>
                    </a:lnTo>
                    <a:lnTo>
                      <a:pt x="35" y="0"/>
                    </a:lnTo>
                    <a:lnTo>
                      <a:pt x="62" y="0"/>
                    </a:lnTo>
                    <a:lnTo>
                      <a:pt x="62" y="17"/>
                    </a:lnTo>
                    <a:lnTo>
                      <a:pt x="71" y="8"/>
                    </a:lnTo>
                    <a:lnTo>
                      <a:pt x="79" y="17"/>
                    </a:lnTo>
                    <a:lnTo>
                      <a:pt x="79" y="24"/>
                    </a:lnTo>
                    <a:lnTo>
                      <a:pt x="79" y="61"/>
                    </a:lnTo>
                    <a:lnTo>
                      <a:pt x="55" y="61"/>
                    </a:lnTo>
                    <a:lnTo>
                      <a:pt x="44" y="68"/>
                    </a:lnTo>
                    <a:lnTo>
                      <a:pt x="44" y="79"/>
                    </a:lnTo>
                    <a:lnTo>
                      <a:pt x="35" y="79"/>
                    </a:lnTo>
                    <a:lnTo>
                      <a:pt x="35" y="88"/>
                    </a:lnTo>
                    <a:lnTo>
                      <a:pt x="18" y="68"/>
                    </a:lnTo>
                    <a:lnTo>
                      <a:pt x="0" y="44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8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4" name="Freeform 55"/>
              <p:cNvSpPr>
                <a:spLocks/>
              </p:cNvSpPr>
              <p:nvPr/>
            </p:nvSpPr>
            <p:spPr bwMode="auto">
              <a:xfrm>
                <a:off x="4446588" y="4132263"/>
                <a:ext cx="168275" cy="268287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18" y="88"/>
                  </a:cxn>
                  <a:cxn ang="0">
                    <a:pos x="28" y="88"/>
                  </a:cxn>
                  <a:cxn ang="0">
                    <a:pos x="35" y="97"/>
                  </a:cxn>
                  <a:cxn ang="0">
                    <a:pos x="44" y="88"/>
                  </a:cxn>
                  <a:cxn ang="0">
                    <a:pos x="62" y="61"/>
                  </a:cxn>
                  <a:cxn ang="0">
                    <a:pos x="71" y="36"/>
                  </a:cxn>
                  <a:cxn ang="0">
                    <a:pos x="79" y="17"/>
                  </a:cxn>
                  <a:cxn ang="0">
                    <a:pos x="79" y="10"/>
                  </a:cxn>
                  <a:cxn ang="0">
                    <a:pos x="79" y="0"/>
                  </a:cxn>
                  <a:cxn ang="0">
                    <a:pos x="79" y="10"/>
                  </a:cxn>
                  <a:cxn ang="0">
                    <a:pos x="98" y="44"/>
                  </a:cxn>
                  <a:cxn ang="0">
                    <a:pos x="79" y="44"/>
                  </a:cxn>
                  <a:cxn ang="0">
                    <a:pos x="79" y="54"/>
                  </a:cxn>
                  <a:cxn ang="0">
                    <a:pos x="89" y="61"/>
                  </a:cxn>
                  <a:cxn ang="0">
                    <a:pos x="98" y="81"/>
                  </a:cxn>
                  <a:cxn ang="0">
                    <a:pos x="79" y="107"/>
                  </a:cxn>
                  <a:cxn ang="0">
                    <a:pos x="89" y="115"/>
                  </a:cxn>
                  <a:cxn ang="0">
                    <a:pos x="106" y="141"/>
                  </a:cxn>
                  <a:cxn ang="0">
                    <a:pos x="106" y="159"/>
                  </a:cxn>
                  <a:cxn ang="0">
                    <a:pos x="62" y="151"/>
                  </a:cxn>
                  <a:cxn ang="0">
                    <a:pos x="35" y="151"/>
                  </a:cxn>
                  <a:cxn ang="0">
                    <a:pos x="18" y="151"/>
                  </a:cxn>
                  <a:cxn ang="0">
                    <a:pos x="18" y="141"/>
                  </a:cxn>
                  <a:cxn ang="0">
                    <a:pos x="10" y="132"/>
                  </a:cxn>
                  <a:cxn ang="0">
                    <a:pos x="0" y="124"/>
                  </a:cxn>
                  <a:cxn ang="0">
                    <a:pos x="0" y="115"/>
                  </a:cxn>
                </a:cxnLst>
                <a:rect l="0" t="0" r="r" b="b"/>
                <a:pathLst>
                  <a:path w="106" h="159">
                    <a:moveTo>
                      <a:pt x="0" y="115"/>
                    </a:moveTo>
                    <a:lnTo>
                      <a:pt x="18" y="88"/>
                    </a:lnTo>
                    <a:lnTo>
                      <a:pt x="28" y="88"/>
                    </a:lnTo>
                    <a:lnTo>
                      <a:pt x="35" y="97"/>
                    </a:lnTo>
                    <a:lnTo>
                      <a:pt x="44" y="88"/>
                    </a:lnTo>
                    <a:lnTo>
                      <a:pt x="62" y="61"/>
                    </a:lnTo>
                    <a:lnTo>
                      <a:pt x="71" y="36"/>
                    </a:lnTo>
                    <a:lnTo>
                      <a:pt x="79" y="17"/>
                    </a:lnTo>
                    <a:lnTo>
                      <a:pt x="79" y="10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98" y="44"/>
                    </a:lnTo>
                    <a:lnTo>
                      <a:pt x="79" y="44"/>
                    </a:lnTo>
                    <a:lnTo>
                      <a:pt x="79" y="54"/>
                    </a:lnTo>
                    <a:lnTo>
                      <a:pt x="89" y="61"/>
                    </a:lnTo>
                    <a:lnTo>
                      <a:pt x="98" y="81"/>
                    </a:lnTo>
                    <a:lnTo>
                      <a:pt x="79" y="107"/>
                    </a:lnTo>
                    <a:lnTo>
                      <a:pt x="89" y="115"/>
                    </a:lnTo>
                    <a:lnTo>
                      <a:pt x="106" y="141"/>
                    </a:lnTo>
                    <a:lnTo>
                      <a:pt x="106" y="159"/>
                    </a:lnTo>
                    <a:lnTo>
                      <a:pt x="62" y="151"/>
                    </a:lnTo>
                    <a:lnTo>
                      <a:pt x="35" y="151"/>
                    </a:lnTo>
                    <a:lnTo>
                      <a:pt x="18" y="151"/>
                    </a:lnTo>
                    <a:lnTo>
                      <a:pt x="18" y="141"/>
                    </a:lnTo>
                    <a:lnTo>
                      <a:pt x="10" y="132"/>
                    </a:lnTo>
                    <a:lnTo>
                      <a:pt x="0" y="124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5" name="Freeform 56"/>
              <p:cNvSpPr>
                <a:spLocks/>
              </p:cNvSpPr>
              <p:nvPr/>
            </p:nvSpPr>
            <p:spPr bwMode="auto">
              <a:xfrm>
                <a:off x="4446588" y="4132263"/>
                <a:ext cx="168275" cy="268287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18" y="88"/>
                  </a:cxn>
                  <a:cxn ang="0">
                    <a:pos x="28" y="88"/>
                  </a:cxn>
                  <a:cxn ang="0">
                    <a:pos x="35" y="97"/>
                  </a:cxn>
                  <a:cxn ang="0">
                    <a:pos x="44" y="88"/>
                  </a:cxn>
                  <a:cxn ang="0">
                    <a:pos x="62" y="61"/>
                  </a:cxn>
                  <a:cxn ang="0">
                    <a:pos x="71" y="36"/>
                  </a:cxn>
                  <a:cxn ang="0">
                    <a:pos x="79" y="17"/>
                  </a:cxn>
                  <a:cxn ang="0">
                    <a:pos x="79" y="10"/>
                  </a:cxn>
                  <a:cxn ang="0">
                    <a:pos x="79" y="0"/>
                  </a:cxn>
                  <a:cxn ang="0">
                    <a:pos x="79" y="10"/>
                  </a:cxn>
                  <a:cxn ang="0">
                    <a:pos x="98" y="44"/>
                  </a:cxn>
                  <a:cxn ang="0">
                    <a:pos x="79" y="44"/>
                  </a:cxn>
                  <a:cxn ang="0">
                    <a:pos x="79" y="54"/>
                  </a:cxn>
                  <a:cxn ang="0">
                    <a:pos x="89" y="61"/>
                  </a:cxn>
                  <a:cxn ang="0">
                    <a:pos x="98" y="81"/>
                  </a:cxn>
                  <a:cxn ang="0">
                    <a:pos x="79" y="107"/>
                  </a:cxn>
                  <a:cxn ang="0">
                    <a:pos x="89" y="115"/>
                  </a:cxn>
                  <a:cxn ang="0">
                    <a:pos x="106" y="141"/>
                  </a:cxn>
                  <a:cxn ang="0">
                    <a:pos x="106" y="159"/>
                  </a:cxn>
                  <a:cxn ang="0">
                    <a:pos x="62" y="151"/>
                  </a:cxn>
                  <a:cxn ang="0">
                    <a:pos x="35" y="151"/>
                  </a:cxn>
                  <a:cxn ang="0">
                    <a:pos x="18" y="151"/>
                  </a:cxn>
                  <a:cxn ang="0">
                    <a:pos x="18" y="141"/>
                  </a:cxn>
                  <a:cxn ang="0">
                    <a:pos x="10" y="132"/>
                  </a:cxn>
                  <a:cxn ang="0">
                    <a:pos x="0" y="124"/>
                  </a:cxn>
                  <a:cxn ang="0">
                    <a:pos x="0" y="115"/>
                  </a:cxn>
                </a:cxnLst>
                <a:rect l="0" t="0" r="r" b="b"/>
                <a:pathLst>
                  <a:path w="106" h="159">
                    <a:moveTo>
                      <a:pt x="0" y="115"/>
                    </a:moveTo>
                    <a:lnTo>
                      <a:pt x="18" y="88"/>
                    </a:lnTo>
                    <a:lnTo>
                      <a:pt x="28" y="88"/>
                    </a:lnTo>
                    <a:lnTo>
                      <a:pt x="35" y="97"/>
                    </a:lnTo>
                    <a:lnTo>
                      <a:pt x="44" y="88"/>
                    </a:lnTo>
                    <a:lnTo>
                      <a:pt x="62" y="61"/>
                    </a:lnTo>
                    <a:lnTo>
                      <a:pt x="71" y="36"/>
                    </a:lnTo>
                    <a:lnTo>
                      <a:pt x="79" y="17"/>
                    </a:lnTo>
                    <a:lnTo>
                      <a:pt x="79" y="10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98" y="44"/>
                    </a:lnTo>
                    <a:lnTo>
                      <a:pt x="79" y="44"/>
                    </a:lnTo>
                    <a:lnTo>
                      <a:pt x="79" y="54"/>
                    </a:lnTo>
                    <a:lnTo>
                      <a:pt x="89" y="61"/>
                    </a:lnTo>
                    <a:lnTo>
                      <a:pt x="98" y="81"/>
                    </a:lnTo>
                    <a:lnTo>
                      <a:pt x="79" y="107"/>
                    </a:lnTo>
                    <a:lnTo>
                      <a:pt x="89" y="115"/>
                    </a:lnTo>
                    <a:lnTo>
                      <a:pt x="106" y="141"/>
                    </a:lnTo>
                    <a:lnTo>
                      <a:pt x="106" y="159"/>
                    </a:lnTo>
                    <a:lnTo>
                      <a:pt x="62" y="151"/>
                    </a:lnTo>
                    <a:lnTo>
                      <a:pt x="35" y="151"/>
                    </a:lnTo>
                    <a:lnTo>
                      <a:pt x="18" y="151"/>
                    </a:lnTo>
                    <a:lnTo>
                      <a:pt x="18" y="141"/>
                    </a:lnTo>
                    <a:lnTo>
                      <a:pt x="10" y="132"/>
                    </a:lnTo>
                    <a:lnTo>
                      <a:pt x="0" y="124"/>
                    </a:lnTo>
                    <a:lnTo>
                      <a:pt x="0" y="11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6" name="Freeform 57"/>
              <p:cNvSpPr>
                <a:spLocks/>
              </p:cNvSpPr>
              <p:nvPr/>
            </p:nvSpPr>
            <p:spPr bwMode="auto">
              <a:xfrm>
                <a:off x="4319588" y="4119563"/>
                <a:ext cx="254000" cy="220662"/>
              </a:xfrm>
              <a:custGeom>
                <a:avLst/>
                <a:gdLst/>
                <a:ahLst/>
                <a:cxnLst>
                  <a:cxn ang="0">
                    <a:pos x="80" y="123"/>
                  </a:cxn>
                  <a:cxn ang="0">
                    <a:pos x="98" y="96"/>
                  </a:cxn>
                  <a:cxn ang="0">
                    <a:pos x="108" y="96"/>
                  </a:cxn>
                  <a:cxn ang="0">
                    <a:pos x="115" y="105"/>
                  </a:cxn>
                  <a:cxn ang="0">
                    <a:pos x="124" y="96"/>
                  </a:cxn>
                  <a:cxn ang="0">
                    <a:pos x="142" y="69"/>
                  </a:cxn>
                  <a:cxn ang="0">
                    <a:pos x="151" y="44"/>
                  </a:cxn>
                  <a:cxn ang="0">
                    <a:pos x="159" y="25"/>
                  </a:cxn>
                  <a:cxn ang="0">
                    <a:pos x="159" y="18"/>
                  </a:cxn>
                  <a:cxn ang="0">
                    <a:pos x="159" y="8"/>
                  </a:cxn>
                  <a:cxn ang="0">
                    <a:pos x="151" y="0"/>
                  </a:cxn>
                  <a:cxn ang="0">
                    <a:pos x="142" y="0"/>
                  </a:cxn>
                  <a:cxn ang="0">
                    <a:pos x="135" y="8"/>
                  </a:cxn>
                  <a:cxn ang="0">
                    <a:pos x="108" y="8"/>
                  </a:cxn>
                  <a:cxn ang="0">
                    <a:pos x="90" y="18"/>
                  </a:cxn>
                  <a:cxn ang="0">
                    <a:pos x="71" y="8"/>
                  </a:cxn>
                  <a:cxn ang="0">
                    <a:pos x="64" y="8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0" y="18"/>
                  </a:cxn>
                  <a:cxn ang="0">
                    <a:pos x="10" y="25"/>
                  </a:cxn>
                  <a:cxn ang="0">
                    <a:pos x="10" y="44"/>
                  </a:cxn>
                  <a:cxn ang="0">
                    <a:pos x="0" y="78"/>
                  </a:cxn>
                  <a:cxn ang="0">
                    <a:pos x="0" y="105"/>
                  </a:cxn>
                  <a:cxn ang="0">
                    <a:pos x="27" y="105"/>
                  </a:cxn>
                  <a:cxn ang="0">
                    <a:pos x="27" y="115"/>
                  </a:cxn>
                  <a:cxn ang="0">
                    <a:pos x="37" y="132"/>
                  </a:cxn>
                  <a:cxn ang="0">
                    <a:pos x="46" y="132"/>
                  </a:cxn>
                  <a:cxn ang="0">
                    <a:pos x="80" y="132"/>
                  </a:cxn>
                  <a:cxn ang="0">
                    <a:pos x="80" y="123"/>
                  </a:cxn>
                </a:cxnLst>
                <a:rect l="0" t="0" r="r" b="b"/>
                <a:pathLst>
                  <a:path w="159" h="132">
                    <a:moveTo>
                      <a:pt x="80" y="123"/>
                    </a:moveTo>
                    <a:lnTo>
                      <a:pt x="98" y="96"/>
                    </a:lnTo>
                    <a:lnTo>
                      <a:pt x="108" y="96"/>
                    </a:lnTo>
                    <a:lnTo>
                      <a:pt x="115" y="105"/>
                    </a:lnTo>
                    <a:lnTo>
                      <a:pt x="124" y="96"/>
                    </a:lnTo>
                    <a:lnTo>
                      <a:pt x="142" y="69"/>
                    </a:lnTo>
                    <a:lnTo>
                      <a:pt x="151" y="44"/>
                    </a:lnTo>
                    <a:lnTo>
                      <a:pt x="159" y="25"/>
                    </a:lnTo>
                    <a:lnTo>
                      <a:pt x="159" y="18"/>
                    </a:lnTo>
                    <a:lnTo>
                      <a:pt x="159" y="8"/>
                    </a:lnTo>
                    <a:lnTo>
                      <a:pt x="151" y="0"/>
                    </a:lnTo>
                    <a:lnTo>
                      <a:pt x="142" y="0"/>
                    </a:lnTo>
                    <a:lnTo>
                      <a:pt x="135" y="8"/>
                    </a:lnTo>
                    <a:lnTo>
                      <a:pt x="108" y="8"/>
                    </a:lnTo>
                    <a:lnTo>
                      <a:pt x="90" y="18"/>
                    </a:lnTo>
                    <a:lnTo>
                      <a:pt x="71" y="8"/>
                    </a:lnTo>
                    <a:lnTo>
                      <a:pt x="64" y="8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0" y="18"/>
                    </a:lnTo>
                    <a:lnTo>
                      <a:pt x="10" y="25"/>
                    </a:lnTo>
                    <a:lnTo>
                      <a:pt x="10" y="44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27" y="105"/>
                    </a:lnTo>
                    <a:lnTo>
                      <a:pt x="27" y="115"/>
                    </a:lnTo>
                    <a:lnTo>
                      <a:pt x="37" y="132"/>
                    </a:lnTo>
                    <a:lnTo>
                      <a:pt x="46" y="132"/>
                    </a:lnTo>
                    <a:lnTo>
                      <a:pt x="80" y="132"/>
                    </a:lnTo>
                    <a:lnTo>
                      <a:pt x="80" y="12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7" name="Freeform 58"/>
              <p:cNvSpPr>
                <a:spLocks/>
              </p:cNvSpPr>
              <p:nvPr/>
            </p:nvSpPr>
            <p:spPr bwMode="auto">
              <a:xfrm>
                <a:off x="4319588" y="4119563"/>
                <a:ext cx="254000" cy="220662"/>
              </a:xfrm>
              <a:custGeom>
                <a:avLst/>
                <a:gdLst/>
                <a:ahLst/>
                <a:cxnLst>
                  <a:cxn ang="0">
                    <a:pos x="80" y="123"/>
                  </a:cxn>
                  <a:cxn ang="0">
                    <a:pos x="98" y="96"/>
                  </a:cxn>
                  <a:cxn ang="0">
                    <a:pos x="108" y="96"/>
                  </a:cxn>
                  <a:cxn ang="0">
                    <a:pos x="115" y="105"/>
                  </a:cxn>
                  <a:cxn ang="0">
                    <a:pos x="124" y="96"/>
                  </a:cxn>
                  <a:cxn ang="0">
                    <a:pos x="142" y="69"/>
                  </a:cxn>
                  <a:cxn ang="0">
                    <a:pos x="151" y="44"/>
                  </a:cxn>
                  <a:cxn ang="0">
                    <a:pos x="159" y="25"/>
                  </a:cxn>
                  <a:cxn ang="0">
                    <a:pos x="159" y="18"/>
                  </a:cxn>
                  <a:cxn ang="0">
                    <a:pos x="159" y="8"/>
                  </a:cxn>
                  <a:cxn ang="0">
                    <a:pos x="151" y="0"/>
                  </a:cxn>
                  <a:cxn ang="0">
                    <a:pos x="142" y="0"/>
                  </a:cxn>
                  <a:cxn ang="0">
                    <a:pos x="135" y="8"/>
                  </a:cxn>
                  <a:cxn ang="0">
                    <a:pos x="108" y="8"/>
                  </a:cxn>
                  <a:cxn ang="0">
                    <a:pos x="90" y="18"/>
                  </a:cxn>
                  <a:cxn ang="0">
                    <a:pos x="71" y="8"/>
                  </a:cxn>
                  <a:cxn ang="0">
                    <a:pos x="64" y="8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0" y="18"/>
                  </a:cxn>
                  <a:cxn ang="0">
                    <a:pos x="10" y="25"/>
                  </a:cxn>
                  <a:cxn ang="0">
                    <a:pos x="10" y="44"/>
                  </a:cxn>
                  <a:cxn ang="0">
                    <a:pos x="0" y="78"/>
                  </a:cxn>
                  <a:cxn ang="0">
                    <a:pos x="0" y="105"/>
                  </a:cxn>
                  <a:cxn ang="0">
                    <a:pos x="27" y="105"/>
                  </a:cxn>
                  <a:cxn ang="0">
                    <a:pos x="27" y="115"/>
                  </a:cxn>
                  <a:cxn ang="0">
                    <a:pos x="37" y="132"/>
                  </a:cxn>
                  <a:cxn ang="0">
                    <a:pos x="46" y="132"/>
                  </a:cxn>
                  <a:cxn ang="0">
                    <a:pos x="80" y="132"/>
                  </a:cxn>
                  <a:cxn ang="0">
                    <a:pos x="80" y="123"/>
                  </a:cxn>
                </a:cxnLst>
                <a:rect l="0" t="0" r="r" b="b"/>
                <a:pathLst>
                  <a:path w="159" h="132">
                    <a:moveTo>
                      <a:pt x="80" y="123"/>
                    </a:moveTo>
                    <a:lnTo>
                      <a:pt x="98" y="96"/>
                    </a:lnTo>
                    <a:lnTo>
                      <a:pt x="108" y="96"/>
                    </a:lnTo>
                    <a:lnTo>
                      <a:pt x="115" y="105"/>
                    </a:lnTo>
                    <a:lnTo>
                      <a:pt x="124" y="96"/>
                    </a:lnTo>
                    <a:lnTo>
                      <a:pt x="142" y="69"/>
                    </a:lnTo>
                    <a:lnTo>
                      <a:pt x="151" y="44"/>
                    </a:lnTo>
                    <a:lnTo>
                      <a:pt x="159" y="25"/>
                    </a:lnTo>
                    <a:lnTo>
                      <a:pt x="159" y="18"/>
                    </a:lnTo>
                    <a:lnTo>
                      <a:pt x="159" y="8"/>
                    </a:lnTo>
                    <a:lnTo>
                      <a:pt x="151" y="0"/>
                    </a:lnTo>
                    <a:lnTo>
                      <a:pt x="142" y="0"/>
                    </a:lnTo>
                    <a:lnTo>
                      <a:pt x="135" y="8"/>
                    </a:lnTo>
                    <a:lnTo>
                      <a:pt x="108" y="8"/>
                    </a:lnTo>
                    <a:lnTo>
                      <a:pt x="90" y="18"/>
                    </a:lnTo>
                    <a:lnTo>
                      <a:pt x="71" y="8"/>
                    </a:lnTo>
                    <a:lnTo>
                      <a:pt x="64" y="8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0" y="18"/>
                    </a:lnTo>
                    <a:lnTo>
                      <a:pt x="10" y="25"/>
                    </a:lnTo>
                    <a:lnTo>
                      <a:pt x="10" y="44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27" y="105"/>
                    </a:lnTo>
                    <a:lnTo>
                      <a:pt x="27" y="115"/>
                    </a:lnTo>
                    <a:lnTo>
                      <a:pt x="37" y="132"/>
                    </a:lnTo>
                    <a:lnTo>
                      <a:pt x="46" y="132"/>
                    </a:lnTo>
                    <a:lnTo>
                      <a:pt x="80" y="132"/>
                    </a:lnTo>
                    <a:lnTo>
                      <a:pt x="80" y="12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8" name="Freeform 59"/>
              <p:cNvSpPr>
                <a:spLocks/>
              </p:cNvSpPr>
              <p:nvPr/>
            </p:nvSpPr>
            <p:spPr bwMode="auto">
              <a:xfrm>
                <a:off x="4267200" y="3883025"/>
                <a:ext cx="347663" cy="279400"/>
              </a:xfrm>
              <a:custGeom>
                <a:avLst/>
                <a:gdLst/>
                <a:ahLst/>
                <a:cxnLst>
                  <a:cxn ang="0">
                    <a:pos x="185" y="141"/>
                  </a:cxn>
                  <a:cxn ang="0">
                    <a:pos x="185" y="132"/>
                  </a:cxn>
                  <a:cxn ang="0">
                    <a:pos x="212" y="98"/>
                  </a:cxn>
                  <a:cxn ang="0">
                    <a:pos x="220" y="45"/>
                  </a:cxn>
                  <a:cxn ang="0">
                    <a:pos x="203" y="27"/>
                  </a:cxn>
                  <a:cxn ang="0">
                    <a:pos x="203" y="9"/>
                  </a:cxn>
                  <a:cxn ang="0">
                    <a:pos x="193" y="0"/>
                  </a:cxn>
                  <a:cxn ang="0">
                    <a:pos x="158" y="0"/>
                  </a:cxn>
                  <a:cxn ang="0">
                    <a:pos x="71" y="61"/>
                  </a:cxn>
                  <a:cxn ang="0">
                    <a:pos x="54" y="61"/>
                  </a:cxn>
                  <a:cxn ang="0">
                    <a:pos x="54" y="105"/>
                  </a:cxn>
                  <a:cxn ang="0">
                    <a:pos x="44" y="114"/>
                  </a:cxn>
                  <a:cxn ang="0">
                    <a:pos x="0" y="123"/>
                  </a:cxn>
                  <a:cxn ang="0">
                    <a:pos x="0" y="141"/>
                  </a:cxn>
                  <a:cxn ang="0">
                    <a:pos x="18" y="159"/>
                  </a:cxn>
                  <a:cxn ang="0">
                    <a:pos x="27" y="159"/>
                  </a:cxn>
                  <a:cxn ang="0">
                    <a:pos x="27" y="166"/>
                  </a:cxn>
                  <a:cxn ang="0">
                    <a:pos x="27" y="159"/>
                  </a:cxn>
                  <a:cxn ang="0">
                    <a:pos x="34" y="159"/>
                  </a:cxn>
                  <a:cxn ang="0">
                    <a:pos x="44" y="166"/>
                  </a:cxn>
                  <a:cxn ang="0">
                    <a:pos x="44" y="159"/>
                  </a:cxn>
                  <a:cxn ang="0">
                    <a:pos x="61" y="141"/>
                  </a:cxn>
                  <a:cxn ang="0">
                    <a:pos x="71" y="141"/>
                  </a:cxn>
                  <a:cxn ang="0">
                    <a:pos x="98" y="149"/>
                  </a:cxn>
                  <a:cxn ang="0">
                    <a:pos x="105" y="149"/>
                  </a:cxn>
                  <a:cxn ang="0">
                    <a:pos x="124" y="159"/>
                  </a:cxn>
                  <a:cxn ang="0">
                    <a:pos x="142" y="149"/>
                  </a:cxn>
                  <a:cxn ang="0">
                    <a:pos x="169" y="149"/>
                  </a:cxn>
                  <a:cxn ang="0">
                    <a:pos x="176" y="141"/>
                  </a:cxn>
                  <a:cxn ang="0">
                    <a:pos x="185" y="141"/>
                  </a:cxn>
                </a:cxnLst>
                <a:rect l="0" t="0" r="r" b="b"/>
                <a:pathLst>
                  <a:path w="220" h="166">
                    <a:moveTo>
                      <a:pt x="185" y="141"/>
                    </a:moveTo>
                    <a:lnTo>
                      <a:pt x="185" y="132"/>
                    </a:lnTo>
                    <a:lnTo>
                      <a:pt x="212" y="98"/>
                    </a:lnTo>
                    <a:lnTo>
                      <a:pt x="220" y="45"/>
                    </a:lnTo>
                    <a:lnTo>
                      <a:pt x="203" y="27"/>
                    </a:lnTo>
                    <a:lnTo>
                      <a:pt x="203" y="9"/>
                    </a:lnTo>
                    <a:lnTo>
                      <a:pt x="193" y="0"/>
                    </a:lnTo>
                    <a:lnTo>
                      <a:pt x="158" y="0"/>
                    </a:lnTo>
                    <a:lnTo>
                      <a:pt x="71" y="61"/>
                    </a:lnTo>
                    <a:lnTo>
                      <a:pt x="54" y="61"/>
                    </a:lnTo>
                    <a:lnTo>
                      <a:pt x="54" y="105"/>
                    </a:lnTo>
                    <a:lnTo>
                      <a:pt x="44" y="114"/>
                    </a:lnTo>
                    <a:lnTo>
                      <a:pt x="0" y="123"/>
                    </a:lnTo>
                    <a:lnTo>
                      <a:pt x="0" y="141"/>
                    </a:lnTo>
                    <a:lnTo>
                      <a:pt x="18" y="159"/>
                    </a:lnTo>
                    <a:lnTo>
                      <a:pt x="27" y="159"/>
                    </a:lnTo>
                    <a:lnTo>
                      <a:pt x="27" y="166"/>
                    </a:lnTo>
                    <a:lnTo>
                      <a:pt x="27" y="159"/>
                    </a:lnTo>
                    <a:lnTo>
                      <a:pt x="34" y="159"/>
                    </a:lnTo>
                    <a:lnTo>
                      <a:pt x="44" y="166"/>
                    </a:lnTo>
                    <a:lnTo>
                      <a:pt x="44" y="159"/>
                    </a:lnTo>
                    <a:lnTo>
                      <a:pt x="61" y="141"/>
                    </a:lnTo>
                    <a:lnTo>
                      <a:pt x="71" y="141"/>
                    </a:lnTo>
                    <a:lnTo>
                      <a:pt x="98" y="149"/>
                    </a:lnTo>
                    <a:lnTo>
                      <a:pt x="105" y="149"/>
                    </a:lnTo>
                    <a:lnTo>
                      <a:pt x="124" y="159"/>
                    </a:lnTo>
                    <a:lnTo>
                      <a:pt x="142" y="149"/>
                    </a:lnTo>
                    <a:lnTo>
                      <a:pt x="169" y="149"/>
                    </a:lnTo>
                    <a:lnTo>
                      <a:pt x="176" y="141"/>
                    </a:lnTo>
                    <a:lnTo>
                      <a:pt x="185" y="14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9" name="Freeform 60"/>
              <p:cNvSpPr>
                <a:spLocks/>
              </p:cNvSpPr>
              <p:nvPr/>
            </p:nvSpPr>
            <p:spPr bwMode="auto">
              <a:xfrm>
                <a:off x="4267200" y="3883025"/>
                <a:ext cx="347663" cy="279400"/>
              </a:xfrm>
              <a:custGeom>
                <a:avLst/>
                <a:gdLst/>
                <a:ahLst/>
                <a:cxnLst>
                  <a:cxn ang="0">
                    <a:pos x="185" y="141"/>
                  </a:cxn>
                  <a:cxn ang="0">
                    <a:pos x="185" y="132"/>
                  </a:cxn>
                  <a:cxn ang="0">
                    <a:pos x="212" y="98"/>
                  </a:cxn>
                  <a:cxn ang="0">
                    <a:pos x="220" y="45"/>
                  </a:cxn>
                  <a:cxn ang="0">
                    <a:pos x="203" y="27"/>
                  </a:cxn>
                  <a:cxn ang="0">
                    <a:pos x="203" y="9"/>
                  </a:cxn>
                  <a:cxn ang="0">
                    <a:pos x="193" y="0"/>
                  </a:cxn>
                  <a:cxn ang="0">
                    <a:pos x="158" y="0"/>
                  </a:cxn>
                  <a:cxn ang="0">
                    <a:pos x="71" y="61"/>
                  </a:cxn>
                  <a:cxn ang="0">
                    <a:pos x="54" y="61"/>
                  </a:cxn>
                  <a:cxn ang="0">
                    <a:pos x="54" y="105"/>
                  </a:cxn>
                  <a:cxn ang="0">
                    <a:pos x="44" y="114"/>
                  </a:cxn>
                  <a:cxn ang="0">
                    <a:pos x="0" y="123"/>
                  </a:cxn>
                  <a:cxn ang="0">
                    <a:pos x="0" y="141"/>
                  </a:cxn>
                  <a:cxn ang="0">
                    <a:pos x="18" y="159"/>
                  </a:cxn>
                  <a:cxn ang="0">
                    <a:pos x="27" y="159"/>
                  </a:cxn>
                  <a:cxn ang="0">
                    <a:pos x="27" y="166"/>
                  </a:cxn>
                  <a:cxn ang="0">
                    <a:pos x="27" y="159"/>
                  </a:cxn>
                  <a:cxn ang="0">
                    <a:pos x="34" y="159"/>
                  </a:cxn>
                  <a:cxn ang="0">
                    <a:pos x="44" y="166"/>
                  </a:cxn>
                  <a:cxn ang="0">
                    <a:pos x="44" y="159"/>
                  </a:cxn>
                  <a:cxn ang="0">
                    <a:pos x="61" y="141"/>
                  </a:cxn>
                  <a:cxn ang="0">
                    <a:pos x="71" y="141"/>
                  </a:cxn>
                  <a:cxn ang="0">
                    <a:pos x="98" y="149"/>
                  </a:cxn>
                  <a:cxn ang="0">
                    <a:pos x="105" y="149"/>
                  </a:cxn>
                  <a:cxn ang="0">
                    <a:pos x="124" y="159"/>
                  </a:cxn>
                  <a:cxn ang="0">
                    <a:pos x="142" y="149"/>
                  </a:cxn>
                  <a:cxn ang="0">
                    <a:pos x="169" y="149"/>
                  </a:cxn>
                  <a:cxn ang="0">
                    <a:pos x="176" y="141"/>
                  </a:cxn>
                  <a:cxn ang="0">
                    <a:pos x="185" y="141"/>
                  </a:cxn>
                </a:cxnLst>
                <a:rect l="0" t="0" r="r" b="b"/>
                <a:pathLst>
                  <a:path w="220" h="166">
                    <a:moveTo>
                      <a:pt x="185" y="141"/>
                    </a:moveTo>
                    <a:lnTo>
                      <a:pt x="185" y="132"/>
                    </a:lnTo>
                    <a:lnTo>
                      <a:pt x="212" y="98"/>
                    </a:lnTo>
                    <a:lnTo>
                      <a:pt x="220" y="45"/>
                    </a:lnTo>
                    <a:lnTo>
                      <a:pt x="203" y="27"/>
                    </a:lnTo>
                    <a:lnTo>
                      <a:pt x="203" y="9"/>
                    </a:lnTo>
                    <a:lnTo>
                      <a:pt x="193" y="0"/>
                    </a:lnTo>
                    <a:lnTo>
                      <a:pt x="158" y="0"/>
                    </a:lnTo>
                    <a:lnTo>
                      <a:pt x="71" y="61"/>
                    </a:lnTo>
                    <a:lnTo>
                      <a:pt x="54" y="61"/>
                    </a:lnTo>
                    <a:lnTo>
                      <a:pt x="54" y="105"/>
                    </a:lnTo>
                    <a:lnTo>
                      <a:pt x="44" y="114"/>
                    </a:lnTo>
                    <a:lnTo>
                      <a:pt x="0" y="123"/>
                    </a:lnTo>
                    <a:lnTo>
                      <a:pt x="0" y="141"/>
                    </a:lnTo>
                    <a:lnTo>
                      <a:pt x="18" y="159"/>
                    </a:lnTo>
                    <a:lnTo>
                      <a:pt x="27" y="159"/>
                    </a:lnTo>
                    <a:lnTo>
                      <a:pt x="27" y="166"/>
                    </a:lnTo>
                    <a:lnTo>
                      <a:pt x="27" y="159"/>
                    </a:lnTo>
                    <a:lnTo>
                      <a:pt x="34" y="159"/>
                    </a:lnTo>
                    <a:lnTo>
                      <a:pt x="44" y="166"/>
                    </a:lnTo>
                    <a:lnTo>
                      <a:pt x="44" y="159"/>
                    </a:lnTo>
                    <a:lnTo>
                      <a:pt x="61" y="141"/>
                    </a:lnTo>
                    <a:lnTo>
                      <a:pt x="71" y="141"/>
                    </a:lnTo>
                    <a:lnTo>
                      <a:pt x="98" y="149"/>
                    </a:lnTo>
                    <a:lnTo>
                      <a:pt x="105" y="149"/>
                    </a:lnTo>
                    <a:lnTo>
                      <a:pt x="124" y="159"/>
                    </a:lnTo>
                    <a:lnTo>
                      <a:pt x="142" y="149"/>
                    </a:lnTo>
                    <a:lnTo>
                      <a:pt x="169" y="149"/>
                    </a:lnTo>
                    <a:lnTo>
                      <a:pt x="176" y="141"/>
                    </a:lnTo>
                    <a:lnTo>
                      <a:pt x="185" y="14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0" name="Freeform 61"/>
              <p:cNvSpPr>
                <a:spLocks/>
              </p:cNvSpPr>
              <p:nvPr/>
            </p:nvSpPr>
            <p:spPr bwMode="auto">
              <a:xfrm>
                <a:off x="4560888" y="3883025"/>
                <a:ext cx="222250" cy="384175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8" y="27"/>
                  </a:cxn>
                  <a:cxn ang="0">
                    <a:pos x="35" y="45"/>
                  </a:cxn>
                  <a:cxn ang="0">
                    <a:pos x="27" y="98"/>
                  </a:cxn>
                  <a:cxn ang="0">
                    <a:pos x="0" y="132"/>
                  </a:cxn>
                  <a:cxn ang="0">
                    <a:pos x="0" y="141"/>
                  </a:cxn>
                  <a:cxn ang="0">
                    <a:pos x="8" y="149"/>
                  </a:cxn>
                  <a:cxn ang="0">
                    <a:pos x="8" y="159"/>
                  </a:cxn>
                  <a:cxn ang="0">
                    <a:pos x="27" y="193"/>
                  </a:cxn>
                  <a:cxn ang="0">
                    <a:pos x="8" y="193"/>
                  </a:cxn>
                  <a:cxn ang="0">
                    <a:pos x="8" y="203"/>
                  </a:cxn>
                  <a:cxn ang="0">
                    <a:pos x="18" y="210"/>
                  </a:cxn>
                  <a:cxn ang="0">
                    <a:pos x="27" y="230"/>
                  </a:cxn>
                  <a:cxn ang="0">
                    <a:pos x="71" y="219"/>
                  </a:cxn>
                  <a:cxn ang="0">
                    <a:pos x="78" y="210"/>
                  </a:cxn>
                  <a:cxn ang="0">
                    <a:pos x="71" y="210"/>
                  </a:cxn>
                  <a:cxn ang="0">
                    <a:pos x="96" y="203"/>
                  </a:cxn>
                  <a:cxn ang="0">
                    <a:pos x="115" y="185"/>
                  </a:cxn>
                  <a:cxn ang="0">
                    <a:pos x="123" y="176"/>
                  </a:cxn>
                  <a:cxn ang="0">
                    <a:pos x="132" y="176"/>
                  </a:cxn>
                  <a:cxn ang="0">
                    <a:pos x="115" y="149"/>
                  </a:cxn>
                  <a:cxn ang="0">
                    <a:pos x="132" y="114"/>
                  </a:cxn>
                  <a:cxn ang="0">
                    <a:pos x="140" y="114"/>
                  </a:cxn>
                  <a:cxn ang="0">
                    <a:pos x="140" y="105"/>
                  </a:cxn>
                  <a:cxn ang="0">
                    <a:pos x="140" y="61"/>
                  </a:cxn>
                  <a:cxn ang="0">
                    <a:pos x="35" y="0"/>
                  </a:cxn>
                  <a:cxn ang="0">
                    <a:pos x="18" y="9"/>
                  </a:cxn>
                </a:cxnLst>
                <a:rect l="0" t="0" r="r" b="b"/>
                <a:pathLst>
                  <a:path w="140" h="230">
                    <a:moveTo>
                      <a:pt x="18" y="9"/>
                    </a:moveTo>
                    <a:lnTo>
                      <a:pt x="18" y="27"/>
                    </a:lnTo>
                    <a:lnTo>
                      <a:pt x="35" y="45"/>
                    </a:lnTo>
                    <a:lnTo>
                      <a:pt x="27" y="98"/>
                    </a:lnTo>
                    <a:lnTo>
                      <a:pt x="0" y="132"/>
                    </a:lnTo>
                    <a:lnTo>
                      <a:pt x="0" y="141"/>
                    </a:lnTo>
                    <a:lnTo>
                      <a:pt x="8" y="149"/>
                    </a:lnTo>
                    <a:lnTo>
                      <a:pt x="8" y="159"/>
                    </a:lnTo>
                    <a:lnTo>
                      <a:pt x="27" y="193"/>
                    </a:lnTo>
                    <a:lnTo>
                      <a:pt x="8" y="193"/>
                    </a:lnTo>
                    <a:lnTo>
                      <a:pt x="8" y="203"/>
                    </a:lnTo>
                    <a:lnTo>
                      <a:pt x="18" y="210"/>
                    </a:lnTo>
                    <a:lnTo>
                      <a:pt x="27" y="230"/>
                    </a:lnTo>
                    <a:lnTo>
                      <a:pt x="71" y="219"/>
                    </a:lnTo>
                    <a:lnTo>
                      <a:pt x="78" y="210"/>
                    </a:lnTo>
                    <a:lnTo>
                      <a:pt x="71" y="210"/>
                    </a:lnTo>
                    <a:lnTo>
                      <a:pt x="96" y="203"/>
                    </a:lnTo>
                    <a:lnTo>
                      <a:pt x="115" y="185"/>
                    </a:lnTo>
                    <a:lnTo>
                      <a:pt x="123" y="176"/>
                    </a:lnTo>
                    <a:lnTo>
                      <a:pt x="132" y="176"/>
                    </a:lnTo>
                    <a:lnTo>
                      <a:pt x="115" y="149"/>
                    </a:lnTo>
                    <a:lnTo>
                      <a:pt x="132" y="114"/>
                    </a:lnTo>
                    <a:lnTo>
                      <a:pt x="140" y="114"/>
                    </a:lnTo>
                    <a:lnTo>
                      <a:pt x="140" y="105"/>
                    </a:lnTo>
                    <a:lnTo>
                      <a:pt x="140" y="61"/>
                    </a:lnTo>
                    <a:lnTo>
                      <a:pt x="35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1" name="Freeform 62"/>
              <p:cNvSpPr>
                <a:spLocks/>
              </p:cNvSpPr>
              <p:nvPr/>
            </p:nvSpPr>
            <p:spPr bwMode="auto">
              <a:xfrm>
                <a:off x="4560888" y="3883025"/>
                <a:ext cx="222250" cy="384175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8" y="27"/>
                  </a:cxn>
                  <a:cxn ang="0">
                    <a:pos x="35" y="45"/>
                  </a:cxn>
                  <a:cxn ang="0">
                    <a:pos x="27" y="98"/>
                  </a:cxn>
                  <a:cxn ang="0">
                    <a:pos x="0" y="132"/>
                  </a:cxn>
                  <a:cxn ang="0">
                    <a:pos x="0" y="141"/>
                  </a:cxn>
                  <a:cxn ang="0">
                    <a:pos x="8" y="149"/>
                  </a:cxn>
                  <a:cxn ang="0">
                    <a:pos x="8" y="159"/>
                  </a:cxn>
                  <a:cxn ang="0">
                    <a:pos x="27" y="193"/>
                  </a:cxn>
                  <a:cxn ang="0">
                    <a:pos x="8" y="193"/>
                  </a:cxn>
                  <a:cxn ang="0">
                    <a:pos x="8" y="203"/>
                  </a:cxn>
                  <a:cxn ang="0">
                    <a:pos x="18" y="210"/>
                  </a:cxn>
                  <a:cxn ang="0">
                    <a:pos x="27" y="230"/>
                  </a:cxn>
                  <a:cxn ang="0">
                    <a:pos x="71" y="219"/>
                  </a:cxn>
                  <a:cxn ang="0">
                    <a:pos x="78" y="210"/>
                  </a:cxn>
                  <a:cxn ang="0">
                    <a:pos x="71" y="210"/>
                  </a:cxn>
                  <a:cxn ang="0">
                    <a:pos x="96" y="203"/>
                  </a:cxn>
                  <a:cxn ang="0">
                    <a:pos x="115" y="185"/>
                  </a:cxn>
                  <a:cxn ang="0">
                    <a:pos x="123" y="176"/>
                  </a:cxn>
                  <a:cxn ang="0">
                    <a:pos x="132" y="176"/>
                  </a:cxn>
                  <a:cxn ang="0">
                    <a:pos x="115" y="149"/>
                  </a:cxn>
                  <a:cxn ang="0">
                    <a:pos x="132" y="114"/>
                  </a:cxn>
                  <a:cxn ang="0">
                    <a:pos x="140" y="114"/>
                  </a:cxn>
                  <a:cxn ang="0">
                    <a:pos x="140" y="105"/>
                  </a:cxn>
                  <a:cxn ang="0">
                    <a:pos x="140" y="61"/>
                  </a:cxn>
                  <a:cxn ang="0">
                    <a:pos x="35" y="0"/>
                  </a:cxn>
                  <a:cxn ang="0">
                    <a:pos x="18" y="9"/>
                  </a:cxn>
                </a:cxnLst>
                <a:rect l="0" t="0" r="r" b="b"/>
                <a:pathLst>
                  <a:path w="140" h="230">
                    <a:moveTo>
                      <a:pt x="18" y="9"/>
                    </a:moveTo>
                    <a:lnTo>
                      <a:pt x="18" y="27"/>
                    </a:lnTo>
                    <a:lnTo>
                      <a:pt x="35" y="45"/>
                    </a:lnTo>
                    <a:lnTo>
                      <a:pt x="27" y="98"/>
                    </a:lnTo>
                    <a:lnTo>
                      <a:pt x="0" y="132"/>
                    </a:lnTo>
                    <a:lnTo>
                      <a:pt x="0" y="141"/>
                    </a:lnTo>
                    <a:lnTo>
                      <a:pt x="8" y="149"/>
                    </a:lnTo>
                    <a:lnTo>
                      <a:pt x="8" y="159"/>
                    </a:lnTo>
                    <a:lnTo>
                      <a:pt x="27" y="193"/>
                    </a:lnTo>
                    <a:lnTo>
                      <a:pt x="8" y="193"/>
                    </a:lnTo>
                    <a:lnTo>
                      <a:pt x="8" y="203"/>
                    </a:lnTo>
                    <a:lnTo>
                      <a:pt x="18" y="210"/>
                    </a:lnTo>
                    <a:lnTo>
                      <a:pt x="27" y="230"/>
                    </a:lnTo>
                    <a:lnTo>
                      <a:pt x="71" y="219"/>
                    </a:lnTo>
                    <a:lnTo>
                      <a:pt x="78" y="210"/>
                    </a:lnTo>
                    <a:lnTo>
                      <a:pt x="71" y="210"/>
                    </a:lnTo>
                    <a:lnTo>
                      <a:pt x="96" y="203"/>
                    </a:lnTo>
                    <a:lnTo>
                      <a:pt x="115" y="185"/>
                    </a:lnTo>
                    <a:lnTo>
                      <a:pt x="123" y="176"/>
                    </a:lnTo>
                    <a:lnTo>
                      <a:pt x="132" y="176"/>
                    </a:lnTo>
                    <a:lnTo>
                      <a:pt x="115" y="149"/>
                    </a:lnTo>
                    <a:lnTo>
                      <a:pt x="132" y="114"/>
                    </a:lnTo>
                    <a:lnTo>
                      <a:pt x="140" y="114"/>
                    </a:lnTo>
                    <a:lnTo>
                      <a:pt x="140" y="105"/>
                    </a:lnTo>
                    <a:lnTo>
                      <a:pt x="140" y="61"/>
                    </a:lnTo>
                    <a:lnTo>
                      <a:pt x="35" y="0"/>
                    </a:lnTo>
                    <a:lnTo>
                      <a:pt x="18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2" name="Freeform 63"/>
              <p:cNvSpPr>
                <a:spLocks/>
              </p:cNvSpPr>
              <p:nvPr/>
            </p:nvSpPr>
            <p:spPr bwMode="auto">
              <a:xfrm>
                <a:off x="4745038" y="3898900"/>
                <a:ext cx="366712" cy="455613"/>
              </a:xfrm>
              <a:custGeom>
                <a:avLst/>
                <a:gdLst/>
                <a:ahLst/>
                <a:cxnLst>
                  <a:cxn ang="0">
                    <a:pos x="8" y="167"/>
                  </a:cxn>
                  <a:cxn ang="0">
                    <a:pos x="25" y="184"/>
                  </a:cxn>
                  <a:cxn ang="0">
                    <a:pos x="25" y="201"/>
                  </a:cxn>
                  <a:cxn ang="0">
                    <a:pos x="44" y="210"/>
                  </a:cxn>
                  <a:cxn ang="0">
                    <a:pos x="79" y="255"/>
                  </a:cxn>
                  <a:cxn ang="0">
                    <a:pos x="88" y="264"/>
                  </a:cxn>
                  <a:cxn ang="0">
                    <a:pos x="114" y="264"/>
                  </a:cxn>
                  <a:cxn ang="0">
                    <a:pos x="123" y="272"/>
                  </a:cxn>
                  <a:cxn ang="0">
                    <a:pos x="139" y="272"/>
                  </a:cxn>
                  <a:cxn ang="0">
                    <a:pos x="166" y="264"/>
                  </a:cxn>
                  <a:cxn ang="0">
                    <a:pos x="176" y="264"/>
                  </a:cxn>
                  <a:cxn ang="0">
                    <a:pos x="193" y="264"/>
                  </a:cxn>
                  <a:cxn ang="0">
                    <a:pos x="193" y="247"/>
                  </a:cxn>
                  <a:cxn ang="0">
                    <a:pos x="185" y="247"/>
                  </a:cxn>
                  <a:cxn ang="0">
                    <a:pos x="166" y="221"/>
                  </a:cxn>
                  <a:cxn ang="0">
                    <a:pos x="159" y="210"/>
                  </a:cxn>
                  <a:cxn ang="0">
                    <a:pos x="166" y="201"/>
                  </a:cxn>
                  <a:cxn ang="0">
                    <a:pos x="176" y="176"/>
                  </a:cxn>
                  <a:cxn ang="0">
                    <a:pos x="203" y="140"/>
                  </a:cxn>
                  <a:cxn ang="0">
                    <a:pos x="210" y="89"/>
                  </a:cxn>
                  <a:cxn ang="0">
                    <a:pos x="230" y="79"/>
                  </a:cxn>
                  <a:cxn ang="0">
                    <a:pos x="230" y="70"/>
                  </a:cxn>
                  <a:cxn ang="0">
                    <a:pos x="219" y="62"/>
                  </a:cxn>
                  <a:cxn ang="0">
                    <a:pos x="210" y="8"/>
                  </a:cxn>
                  <a:cxn ang="0">
                    <a:pos x="193" y="0"/>
                  </a:cxn>
                  <a:cxn ang="0">
                    <a:pos x="166" y="18"/>
                  </a:cxn>
                  <a:cxn ang="0">
                    <a:pos x="159" y="8"/>
                  </a:cxn>
                  <a:cxn ang="0">
                    <a:pos x="44" y="8"/>
                  </a:cxn>
                  <a:cxn ang="0">
                    <a:pos x="44" y="36"/>
                  </a:cxn>
                  <a:cxn ang="0">
                    <a:pos x="34" y="45"/>
                  </a:cxn>
                  <a:cxn ang="0">
                    <a:pos x="25" y="52"/>
                  </a:cxn>
                  <a:cxn ang="0">
                    <a:pos x="25" y="96"/>
                  </a:cxn>
                  <a:cxn ang="0">
                    <a:pos x="25" y="105"/>
                  </a:cxn>
                  <a:cxn ang="0">
                    <a:pos x="17" y="105"/>
                  </a:cxn>
                  <a:cxn ang="0">
                    <a:pos x="0" y="140"/>
                  </a:cxn>
                  <a:cxn ang="0">
                    <a:pos x="17" y="167"/>
                  </a:cxn>
                  <a:cxn ang="0">
                    <a:pos x="8" y="167"/>
                  </a:cxn>
                </a:cxnLst>
                <a:rect l="0" t="0" r="r" b="b"/>
                <a:pathLst>
                  <a:path w="230" h="272">
                    <a:moveTo>
                      <a:pt x="8" y="167"/>
                    </a:moveTo>
                    <a:lnTo>
                      <a:pt x="25" y="184"/>
                    </a:lnTo>
                    <a:lnTo>
                      <a:pt x="25" y="201"/>
                    </a:lnTo>
                    <a:lnTo>
                      <a:pt x="44" y="210"/>
                    </a:lnTo>
                    <a:lnTo>
                      <a:pt x="79" y="255"/>
                    </a:lnTo>
                    <a:lnTo>
                      <a:pt x="88" y="264"/>
                    </a:lnTo>
                    <a:lnTo>
                      <a:pt x="114" y="264"/>
                    </a:lnTo>
                    <a:lnTo>
                      <a:pt x="123" y="272"/>
                    </a:lnTo>
                    <a:lnTo>
                      <a:pt x="139" y="272"/>
                    </a:lnTo>
                    <a:lnTo>
                      <a:pt x="166" y="264"/>
                    </a:lnTo>
                    <a:lnTo>
                      <a:pt x="176" y="264"/>
                    </a:lnTo>
                    <a:lnTo>
                      <a:pt x="193" y="264"/>
                    </a:lnTo>
                    <a:lnTo>
                      <a:pt x="193" y="247"/>
                    </a:lnTo>
                    <a:lnTo>
                      <a:pt x="185" y="247"/>
                    </a:lnTo>
                    <a:lnTo>
                      <a:pt x="166" y="221"/>
                    </a:lnTo>
                    <a:lnTo>
                      <a:pt x="159" y="210"/>
                    </a:lnTo>
                    <a:lnTo>
                      <a:pt x="166" y="201"/>
                    </a:lnTo>
                    <a:lnTo>
                      <a:pt x="176" y="176"/>
                    </a:lnTo>
                    <a:lnTo>
                      <a:pt x="203" y="140"/>
                    </a:lnTo>
                    <a:lnTo>
                      <a:pt x="210" y="89"/>
                    </a:lnTo>
                    <a:lnTo>
                      <a:pt x="230" y="79"/>
                    </a:lnTo>
                    <a:lnTo>
                      <a:pt x="230" y="70"/>
                    </a:lnTo>
                    <a:lnTo>
                      <a:pt x="219" y="62"/>
                    </a:lnTo>
                    <a:lnTo>
                      <a:pt x="210" y="8"/>
                    </a:lnTo>
                    <a:lnTo>
                      <a:pt x="193" y="0"/>
                    </a:lnTo>
                    <a:lnTo>
                      <a:pt x="166" y="18"/>
                    </a:lnTo>
                    <a:lnTo>
                      <a:pt x="159" y="8"/>
                    </a:lnTo>
                    <a:lnTo>
                      <a:pt x="44" y="8"/>
                    </a:lnTo>
                    <a:lnTo>
                      <a:pt x="44" y="36"/>
                    </a:lnTo>
                    <a:lnTo>
                      <a:pt x="34" y="45"/>
                    </a:lnTo>
                    <a:lnTo>
                      <a:pt x="25" y="52"/>
                    </a:lnTo>
                    <a:lnTo>
                      <a:pt x="25" y="96"/>
                    </a:lnTo>
                    <a:lnTo>
                      <a:pt x="25" y="105"/>
                    </a:lnTo>
                    <a:lnTo>
                      <a:pt x="17" y="105"/>
                    </a:lnTo>
                    <a:lnTo>
                      <a:pt x="0" y="140"/>
                    </a:lnTo>
                    <a:lnTo>
                      <a:pt x="17" y="167"/>
                    </a:lnTo>
                    <a:lnTo>
                      <a:pt x="8" y="16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3" name="Freeform 64"/>
              <p:cNvSpPr>
                <a:spLocks/>
              </p:cNvSpPr>
              <p:nvPr/>
            </p:nvSpPr>
            <p:spPr bwMode="auto">
              <a:xfrm>
                <a:off x="4745038" y="3898900"/>
                <a:ext cx="366712" cy="455613"/>
              </a:xfrm>
              <a:custGeom>
                <a:avLst/>
                <a:gdLst/>
                <a:ahLst/>
                <a:cxnLst>
                  <a:cxn ang="0">
                    <a:pos x="8" y="167"/>
                  </a:cxn>
                  <a:cxn ang="0">
                    <a:pos x="25" y="184"/>
                  </a:cxn>
                  <a:cxn ang="0">
                    <a:pos x="25" y="201"/>
                  </a:cxn>
                  <a:cxn ang="0">
                    <a:pos x="44" y="210"/>
                  </a:cxn>
                  <a:cxn ang="0">
                    <a:pos x="79" y="255"/>
                  </a:cxn>
                  <a:cxn ang="0">
                    <a:pos x="88" y="264"/>
                  </a:cxn>
                  <a:cxn ang="0">
                    <a:pos x="114" y="264"/>
                  </a:cxn>
                  <a:cxn ang="0">
                    <a:pos x="123" y="272"/>
                  </a:cxn>
                  <a:cxn ang="0">
                    <a:pos x="139" y="272"/>
                  </a:cxn>
                  <a:cxn ang="0">
                    <a:pos x="166" y="264"/>
                  </a:cxn>
                  <a:cxn ang="0">
                    <a:pos x="176" y="264"/>
                  </a:cxn>
                  <a:cxn ang="0">
                    <a:pos x="193" y="264"/>
                  </a:cxn>
                  <a:cxn ang="0">
                    <a:pos x="193" y="247"/>
                  </a:cxn>
                  <a:cxn ang="0">
                    <a:pos x="185" y="247"/>
                  </a:cxn>
                  <a:cxn ang="0">
                    <a:pos x="166" y="221"/>
                  </a:cxn>
                  <a:cxn ang="0">
                    <a:pos x="159" y="210"/>
                  </a:cxn>
                  <a:cxn ang="0">
                    <a:pos x="166" y="201"/>
                  </a:cxn>
                  <a:cxn ang="0">
                    <a:pos x="176" y="176"/>
                  </a:cxn>
                  <a:cxn ang="0">
                    <a:pos x="203" y="140"/>
                  </a:cxn>
                  <a:cxn ang="0">
                    <a:pos x="210" y="89"/>
                  </a:cxn>
                  <a:cxn ang="0">
                    <a:pos x="230" y="79"/>
                  </a:cxn>
                  <a:cxn ang="0">
                    <a:pos x="230" y="70"/>
                  </a:cxn>
                  <a:cxn ang="0">
                    <a:pos x="219" y="62"/>
                  </a:cxn>
                  <a:cxn ang="0">
                    <a:pos x="210" y="8"/>
                  </a:cxn>
                  <a:cxn ang="0">
                    <a:pos x="193" y="0"/>
                  </a:cxn>
                  <a:cxn ang="0">
                    <a:pos x="166" y="18"/>
                  </a:cxn>
                  <a:cxn ang="0">
                    <a:pos x="159" y="8"/>
                  </a:cxn>
                  <a:cxn ang="0">
                    <a:pos x="44" y="8"/>
                  </a:cxn>
                  <a:cxn ang="0">
                    <a:pos x="44" y="36"/>
                  </a:cxn>
                  <a:cxn ang="0">
                    <a:pos x="34" y="45"/>
                  </a:cxn>
                  <a:cxn ang="0">
                    <a:pos x="25" y="52"/>
                  </a:cxn>
                  <a:cxn ang="0">
                    <a:pos x="25" y="96"/>
                  </a:cxn>
                  <a:cxn ang="0">
                    <a:pos x="25" y="105"/>
                  </a:cxn>
                  <a:cxn ang="0">
                    <a:pos x="17" y="105"/>
                  </a:cxn>
                  <a:cxn ang="0">
                    <a:pos x="0" y="140"/>
                  </a:cxn>
                  <a:cxn ang="0">
                    <a:pos x="17" y="167"/>
                  </a:cxn>
                  <a:cxn ang="0">
                    <a:pos x="8" y="167"/>
                  </a:cxn>
                </a:cxnLst>
                <a:rect l="0" t="0" r="r" b="b"/>
                <a:pathLst>
                  <a:path w="230" h="272">
                    <a:moveTo>
                      <a:pt x="8" y="167"/>
                    </a:moveTo>
                    <a:lnTo>
                      <a:pt x="25" y="184"/>
                    </a:lnTo>
                    <a:lnTo>
                      <a:pt x="25" y="201"/>
                    </a:lnTo>
                    <a:lnTo>
                      <a:pt x="44" y="210"/>
                    </a:lnTo>
                    <a:lnTo>
                      <a:pt x="79" y="255"/>
                    </a:lnTo>
                    <a:lnTo>
                      <a:pt x="88" y="264"/>
                    </a:lnTo>
                    <a:lnTo>
                      <a:pt x="114" y="264"/>
                    </a:lnTo>
                    <a:lnTo>
                      <a:pt x="123" y="272"/>
                    </a:lnTo>
                    <a:lnTo>
                      <a:pt x="139" y="272"/>
                    </a:lnTo>
                    <a:lnTo>
                      <a:pt x="166" y="264"/>
                    </a:lnTo>
                    <a:lnTo>
                      <a:pt x="176" y="264"/>
                    </a:lnTo>
                    <a:lnTo>
                      <a:pt x="193" y="264"/>
                    </a:lnTo>
                    <a:lnTo>
                      <a:pt x="193" y="247"/>
                    </a:lnTo>
                    <a:lnTo>
                      <a:pt x="185" y="247"/>
                    </a:lnTo>
                    <a:lnTo>
                      <a:pt x="166" y="221"/>
                    </a:lnTo>
                    <a:lnTo>
                      <a:pt x="159" y="210"/>
                    </a:lnTo>
                    <a:lnTo>
                      <a:pt x="166" y="201"/>
                    </a:lnTo>
                    <a:lnTo>
                      <a:pt x="176" y="176"/>
                    </a:lnTo>
                    <a:lnTo>
                      <a:pt x="203" y="140"/>
                    </a:lnTo>
                    <a:lnTo>
                      <a:pt x="210" y="89"/>
                    </a:lnTo>
                    <a:lnTo>
                      <a:pt x="230" y="79"/>
                    </a:lnTo>
                    <a:lnTo>
                      <a:pt x="230" y="70"/>
                    </a:lnTo>
                    <a:lnTo>
                      <a:pt x="219" y="62"/>
                    </a:lnTo>
                    <a:lnTo>
                      <a:pt x="210" y="8"/>
                    </a:lnTo>
                    <a:lnTo>
                      <a:pt x="193" y="0"/>
                    </a:lnTo>
                    <a:lnTo>
                      <a:pt x="166" y="18"/>
                    </a:lnTo>
                    <a:lnTo>
                      <a:pt x="159" y="8"/>
                    </a:lnTo>
                    <a:lnTo>
                      <a:pt x="44" y="8"/>
                    </a:lnTo>
                    <a:lnTo>
                      <a:pt x="44" y="36"/>
                    </a:lnTo>
                    <a:lnTo>
                      <a:pt x="34" y="45"/>
                    </a:lnTo>
                    <a:lnTo>
                      <a:pt x="25" y="52"/>
                    </a:lnTo>
                    <a:lnTo>
                      <a:pt x="25" y="96"/>
                    </a:lnTo>
                    <a:lnTo>
                      <a:pt x="25" y="105"/>
                    </a:lnTo>
                    <a:lnTo>
                      <a:pt x="17" y="105"/>
                    </a:lnTo>
                    <a:lnTo>
                      <a:pt x="0" y="140"/>
                    </a:lnTo>
                    <a:lnTo>
                      <a:pt x="17" y="167"/>
                    </a:lnTo>
                    <a:lnTo>
                      <a:pt x="8" y="16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4" name="Freeform 65"/>
              <p:cNvSpPr>
                <a:spLocks/>
              </p:cNvSpPr>
              <p:nvPr/>
            </p:nvSpPr>
            <p:spPr bwMode="auto">
              <a:xfrm>
                <a:off x="4573588" y="4179888"/>
                <a:ext cx="298450" cy="188912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32" y="17"/>
                  </a:cxn>
                  <a:cxn ang="0">
                    <a:pos x="132" y="34"/>
                  </a:cxn>
                  <a:cxn ang="0">
                    <a:pos x="151" y="43"/>
                  </a:cxn>
                  <a:cxn ang="0">
                    <a:pos x="186" y="88"/>
                  </a:cxn>
                  <a:cxn ang="0">
                    <a:pos x="124" y="88"/>
                  </a:cxn>
                  <a:cxn ang="0">
                    <a:pos x="115" y="97"/>
                  </a:cxn>
                  <a:cxn ang="0">
                    <a:pos x="88" y="97"/>
                  </a:cxn>
                  <a:cxn ang="0">
                    <a:pos x="81" y="88"/>
                  </a:cxn>
                  <a:cxn ang="0">
                    <a:pos x="70" y="88"/>
                  </a:cxn>
                  <a:cxn ang="0">
                    <a:pos x="63" y="105"/>
                  </a:cxn>
                  <a:cxn ang="0">
                    <a:pos x="36" y="114"/>
                  </a:cxn>
                  <a:cxn ang="0">
                    <a:pos x="27" y="114"/>
                  </a:cxn>
                  <a:cxn ang="0">
                    <a:pos x="10" y="88"/>
                  </a:cxn>
                  <a:cxn ang="0">
                    <a:pos x="0" y="80"/>
                  </a:cxn>
                  <a:cxn ang="0">
                    <a:pos x="19" y="54"/>
                  </a:cxn>
                  <a:cxn ang="0">
                    <a:pos x="63" y="43"/>
                  </a:cxn>
                  <a:cxn ang="0">
                    <a:pos x="70" y="34"/>
                  </a:cxn>
                  <a:cxn ang="0">
                    <a:pos x="63" y="34"/>
                  </a:cxn>
                  <a:cxn ang="0">
                    <a:pos x="88" y="27"/>
                  </a:cxn>
                  <a:cxn ang="0">
                    <a:pos x="107" y="9"/>
                  </a:cxn>
                  <a:cxn ang="0">
                    <a:pos x="115" y="0"/>
                  </a:cxn>
                </a:cxnLst>
                <a:rect l="0" t="0" r="r" b="b"/>
                <a:pathLst>
                  <a:path w="186" h="114">
                    <a:moveTo>
                      <a:pt x="115" y="0"/>
                    </a:moveTo>
                    <a:lnTo>
                      <a:pt x="132" y="17"/>
                    </a:lnTo>
                    <a:lnTo>
                      <a:pt x="132" y="34"/>
                    </a:lnTo>
                    <a:lnTo>
                      <a:pt x="151" y="43"/>
                    </a:lnTo>
                    <a:lnTo>
                      <a:pt x="186" y="88"/>
                    </a:lnTo>
                    <a:lnTo>
                      <a:pt x="124" y="88"/>
                    </a:lnTo>
                    <a:lnTo>
                      <a:pt x="115" y="97"/>
                    </a:lnTo>
                    <a:lnTo>
                      <a:pt x="88" y="97"/>
                    </a:lnTo>
                    <a:lnTo>
                      <a:pt x="81" y="88"/>
                    </a:lnTo>
                    <a:lnTo>
                      <a:pt x="70" y="88"/>
                    </a:lnTo>
                    <a:lnTo>
                      <a:pt x="63" y="105"/>
                    </a:lnTo>
                    <a:lnTo>
                      <a:pt x="36" y="114"/>
                    </a:lnTo>
                    <a:lnTo>
                      <a:pt x="27" y="114"/>
                    </a:lnTo>
                    <a:lnTo>
                      <a:pt x="10" y="88"/>
                    </a:lnTo>
                    <a:lnTo>
                      <a:pt x="0" y="80"/>
                    </a:lnTo>
                    <a:lnTo>
                      <a:pt x="19" y="54"/>
                    </a:lnTo>
                    <a:lnTo>
                      <a:pt x="63" y="43"/>
                    </a:lnTo>
                    <a:lnTo>
                      <a:pt x="70" y="34"/>
                    </a:lnTo>
                    <a:lnTo>
                      <a:pt x="63" y="34"/>
                    </a:lnTo>
                    <a:lnTo>
                      <a:pt x="88" y="27"/>
                    </a:lnTo>
                    <a:lnTo>
                      <a:pt x="107" y="9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5" name="Freeform 66"/>
              <p:cNvSpPr>
                <a:spLocks/>
              </p:cNvSpPr>
              <p:nvPr/>
            </p:nvSpPr>
            <p:spPr bwMode="auto">
              <a:xfrm>
                <a:off x="4573588" y="4179888"/>
                <a:ext cx="298450" cy="188912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32" y="17"/>
                  </a:cxn>
                  <a:cxn ang="0">
                    <a:pos x="132" y="34"/>
                  </a:cxn>
                  <a:cxn ang="0">
                    <a:pos x="151" y="43"/>
                  </a:cxn>
                  <a:cxn ang="0">
                    <a:pos x="186" y="88"/>
                  </a:cxn>
                  <a:cxn ang="0">
                    <a:pos x="124" y="88"/>
                  </a:cxn>
                  <a:cxn ang="0">
                    <a:pos x="115" y="97"/>
                  </a:cxn>
                  <a:cxn ang="0">
                    <a:pos x="88" y="97"/>
                  </a:cxn>
                  <a:cxn ang="0">
                    <a:pos x="81" y="88"/>
                  </a:cxn>
                  <a:cxn ang="0">
                    <a:pos x="70" y="88"/>
                  </a:cxn>
                  <a:cxn ang="0">
                    <a:pos x="63" y="105"/>
                  </a:cxn>
                  <a:cxn ang="0">
                    <a:pos x="36" y="114"/>
                  </a:cxn>
                  <a:cxn ang="0">
                    <a:pos x="27" y="114"/>
                  </a:cxn>
                  <a:cxn ang="0">
                    <a:pos x="10" y="88"/>
                  </a:cxn>
                  <a:cxn ang="0">
                    <a:pos x="0" y="80"/>
                  </a:cxn>
                  <a:cxn ang="0">
                    <a:pos x="19" y="54"/>
                  </a:cxn>
                  <a:cxn ang="0">
                    <a:pos x="63" y="43"/>
                  </a:cxn>
                  <a:cxn ang="0">
                    <a:pos x="70" y="34"/>
                  </a:cxn>
                  <a:cxn ang="0">
                    <a:pos x="63" y="34"/>
                  </a:cxn>
                  <a:cxn ang="0">
                    <a:pos x="88" y="27"/>
                  </a:cxn>
                  <a:cxn ang="0">
                    <a:pos x="107" y="9"/>
                  </a:cxn>
                  <a:cxn ang="0">
                    <a:pos x="115" y="0"/>
                  </a:cxn>
                </a:cxnLst>
                <a:rect l="0" t="0" r="r" b="b"/>
                <a:pathLst>
                  <a:path w="186" h="114">
                    <a:moveTo>
                      <a:pt x="115" y="0"/>
                    </a:moveTo>
                    <a:lnTo>
                      <a:pt x="132" y="17"/>
                    </a:lnTo>
                    <a:lnTo>
                      <a:pt x="132" y="34"/>
                    </a:lnTo>
                    <a:lnTo>
                      <a:pt x="151" y="43"/>
                    </a:lnTo>
                    <a:lnTo>
                      <a:pt x="186" y="88"/>
                    </a:lnTo>
                    <a:lnTo>
                      <a:pt x="124" y="88"/>
                    </a:lnTo>
                    <a:lnTo>
                      <a:pt x="115" y="97"/>
                    </a:lnTo>
                    <a:lnTo>
                      <a:pt x="88" y="97"/>
                    </a:lnTo>
                    <a:lnTo>
                      <a:pt x="81" y="88"/>
                    </a:lnTo>
                    <a:lnTo>
                      <a:pt x="70" y="88"/>
                    </a:lnTo>
                    <a:lnTo>
                      <a:pt x="63" y="105"/>
                    </a:lnTo>
                    <a:lnTo>
                      <a:pt x="36" y="114"/>
                    </a:lnTo>
                    <a:lnTo>
                      <a:pt x="27" y="114"/>
                    </a:lnTo>
                    <a:lnTo>
                      <a:pt x="10" y="88"/>
                    </a:lnTo>
                    <a:lnTo>
                      <a:pt x="0" y="80"/>
                    </a:lnTo>
                    <a:lnTo>
                      <a:pt x="19" y="54"/>
                    </a:lnTo>
                    <a:lnTo>
                      <a:pt x="63" y="43"/>
                    </a:lnTo>
                    <a:lnTo>
                      <a:pt x="70" y="34"/>
                    </a:lnTo>
                    <a:lnTo>
                      <a:pt x="63" y="34"/>
                    </a:lnTo>
                    <a:lnTo>
                      <a:pt x="88" y="27"/>
                    </a:lnTo>
                    <a:lnTo>
                      <a:pt x="107" y="9"/>
                    </a:lnTo>
                    <a:lnTo>
                      <a:pt x="115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6" name="Freeform 67"/>
              <p:cNvSpPr>
                <a:spLocks/>
              </p:cNvSpPr>
              <p:nvPr/>
            </p:nvSpPr>
            <p:spPr bwMode="auto">
              <a:xfrm>
                <a:off x="5006975" y="4340225"/>
                <a:ext cx="187325" cy="207963"/>
              </a:xfrm>
              <a:custGeom>
                <a:avLst/>
                <a:gdLst/>
                <a:ahLst/>
                <a:cxnLst>
                  <a:cxn ang="0">
                    <a:pos x="115" y="8"/>
                  </a:cxn>
                  <a:cxn ang="0">
                    <a:pos x="98" y="0"/>
                  </a:cxn>
                  <a:cxn ang="0">
                    <a:pos x="71" y="8"/>
                  </a:cxn>
                  <a:cxn ang="0">
                    <a:pos x="27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19" y="35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53" y="95"/>
                  </a:cxn>
                  <a:cxn ang="0">
                    <a:pos x="53" y="115"/>
                  </a:cxn>
                  <a:cxn ang="0">
                    <a:pos x="80" y="122"/>
                  </a:cxn>
                  <a:cxn ang="0">
                    <a:pos x="88" y="95"/>
                  </a:cxn>
                  <a:cxn ang="0">
                    <a:pos x="98" y="95"/>
                  </a:cxn>
                  <a:cxn ang="0">
                    <a:pos x="107" y="79"/>
                  </a:cxn>
                  <a:cxn ang="0">
                    <a:pos x="98" y="71"/>
                  </a:cxn>
                  <a:cxn ang="0">
                    <a:pos x="98" y="27"/>
                  </a:cxn>
                  <a:cxn ang="0">
                    <a:pos x="115" y="8"/>
                  </a:cxn>
                </a:cxnLst>
                <a:rect l="0" t="0" r="r" b="b"/>
                <a:pathLst>
                  <a:path w="115" h="122">
                    <a:moveTo>
                      <a:pt x="115" y="8"/>
                    </a:moveTo>
                    <a:lnTo>
                      <a:pt x="98" y="0"/>
                    </a:lnTo>
                    <a:lnTo>
                      <a:pt x="71" y="8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35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10" y="71"/>
                    </a:lnTo>
                    <a:lnTo>
                      <a:pt x="53" y="95"/>
                    </a:lnTo>
                    <a:lnTo>
                      <a:pt x="53" y="115"/>
                    </a:lnTo>
                    <a:lnTo>
                      <a:pt x="80" y="122"/>
                    </a:lnTo>
                    <a:lnTo>
                      <a:pt x="88" y="95"/>
                    </a:lnTo>
                    <a:lnTo>
                      <a:pt x="98" y="95"/>
                    </a:lnTo>
                    <a:lnTo>
                      <a:pt x="107" y="79"/>
                    </a:lnTo>
                    <a:lnTo>
                      <a:pt x="98" y="71"/>
                    </a:lnTo>
                    <a:lnTo>
                      <a:pt x="98" y="27"/>
                    </a:lnTo>
                    <a:lnTo>
                      <a:pt x="115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7" name="Freeform 68"/>
              <p:cNvSpPr>
                <a:spLocks/>
              </p:cNvSpPr>
              <p:nvPr/>
            </p:nvSpPr>
            <p:spPr bwMode="auto">
              <a:xfrm>
                <a:off x="5006975" y="4340225"/>
                <a:ext cx="187325" cy="207963"/>
              </a:xfrm>
              <a:custGeom>
                <a:avLst/>
                <a:gdLst/>
                <a:ahLst/>
                <a:cxnLst>
                  <a:cxn ang="0">
                    <a:pos x="115" y="8"/>
                  </a:cxn>
                  <a:cxn ang="0">
                    <a:pos x="98" y="0"/>
                  </a:cxn>
                  <a:cxn ang="0">
                    <a:pos x="71" y="8"/>
                  </a:cxn>
                  <a:cxn ang="0">
                    <a:pos x="27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19" y="35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53" y="95"/>
                  </a:cxn>
                  <a:cxn ang="0">
                    <a:pos x="53" y="115"/>
                  </a:cxn>
                  <a:cxn ang="0">
                    <a:pos x="80" y="122"/>
                  </a:cxn>
                  <a:cxn ang="0">
                    <a:pos x="88" y="95"/>
                  </a:cxn>
                  <a:cxn ang="0">
                    <a:pos x="98" y="95"/>
                  </a:cxn>
                  <a:cxn ang="0">
                    <a:pos x="107" y="79"/>
                  </a:cxn>
                  <a:cxn ang="0">
                    <a:pos x="98" y="71"/>
                  </a:cxn>
                  <a:cxn ang="0">
                    <a:pos x="98" y="27"/>
                  </a:cxn>
                  <a:cxn ang="0">
                    <a:pos x="115" y="8"/>
                  </a:cxn>
                </a:cxnLst>
                <a:rect l="0" t="0" r="r" b="b"/>
                <a:pathLst>
                  <a:path w="115" h="122">
                    <a:moveTo>
                      <a:pt x="115" y="8"/>
                    </a:moveTo>
                    <a:lnTo>
                      <a:pt x="98" y="0"/>
                    </a:lnTo>
                    <a:lnTo>
                      <a:pt x="71" y="8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35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10" y="71"/>
                    </a:lnTo>
                    <a:lnTo>
                      <a:pt x="53" y="95"/>
                    </a:lnTo>
                    <a:lnTo>
                      <a:pt x="53" y="115"/>
                    </a:lnTo>
                    <a:lnTo>
                      <a:pt x="80" y="122"/>
                    </a:lnTo>
                    <a:lnTo>
                      <a:pt x="88" y="95"/>
                    </a:lnTo>
                    <a:lnTo>
                      <a:pt x="98" y="95"/>
                    </a:lnTo>
                    <a:lnTo>
                      <a:pt x="107" y="79"/>
                    </a:lnTo>
                    <a:lnTo>
                      <a:pt x="98" y="71"/>
                    </a:lnTo>
                    <a:lnTo>
                      <a:pt x="98" y="27"/>
                    </a:lnTo>
                    <a:lnTo>
                      <a:pt x="115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8" name="Freeform 69"/>
              <p:cNvSpPr>
                <a:spLocks/>
              </p:cNvSpPr>
              <p:nvPr/>
            </p:nvSpPr>
            <p:spPr bwMode="auto">
              <a:xfrm>
                <a:off x="4911725" y="4340225"/>
                <a:ext cx="128588" cy="1317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1" y="8"/>
                  </a:cxn>
                  <a:cxn ang="0">
                    <a:pos x="80" y="35"/>
                  </a:cxn>
                  <a:cxn ang="0">
                    <a:pos x="61" y="61"/>
                  </a:cxn>
                  <a:cxn ang="0">
                    <a:pos x="61" y="71"/>
                  </a:cxn>
                  <a:cxn ang="0">
                    <a:pos x="34" y="71"/>
                  </a:cxn>
                  <a:cxn ang="0">
                    <a:pos x="18" y="71"/>
                  </a:cxn>
                  <a:cxn ang="0">
                    <a:pos x="0" y="79"/>
                  </a:cxn>
                  <a:cxn ang="0">
                    <a:pos x="9" y="51"/>
                  </a:cxn>
                  <a:cxn ang="0">
                    <a:pos x="18" y="44"/>
                  </a:cxn>
                  <a:cxn ang="0">
                    <a:pos x="27" y="27"/>
                  </a:cxn>
                  <a:cxn ang="0">
                    <a:pos x="18" y="27"/>
                  </a:cxn>
                  <a:cxn ang="0">
                    <a:pos x="18" y="8"/>
                  </a:cxn>
                  <a:cxn ang="0">
                    <a:pos x="34" y="8"/>
                  </a:cxn>
                  <a:cxn ang="0">
                    <a:pos x="61" y="0"/>
                  </a:cxn>
                </a:cxnLst>
                <a:rect l="0" t="0" r="r" b="b"/>
                <a:pathLst>
                  <a:path w="80" h="79">
                    <a:moveTo>
                      <a:pt x="61" y="0"/>
                    </a:moveTo>
                    <a:lnTo>
                      <a:pt x="71" y="8"/>
                    </a:lnTo>
                    <a:lnTo>
                      <a:pt x="80" y="35"/>
                    </a:lnTo>
                    <a:lnTo>
                      <a:pt x="61" y="61"/>
                    </a:lnTo>
                    <a:lnTo>
                      <a:pt x="61" y="71"/>
                    </a:lnTo>
                    <a:lnTo>
                      <a:pt x="34" y="71"/>
                    </a:lnTo>
                    <a:lnTo>
                      <a:pt x="18" y="71"/>
                    </a:lnTo>
                    <a:lnTo>
                      <a:pt x="0" y="79"/>
                    </a:lnTo>
                    <a:lnTo>
                      <a:pt x="9" y="51"/>
                    </a:lnTo>
                    <a:lnTo>
                      <a:pt x="18" y="44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18" y="8"/>
                    </a:lnTo>
                    <a:lnTo>
                      <a:pt x="34" y="8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9" name="Freeform 70"/>
              <p:cNvSpPr>
                <a:spLocks/>
              </p:cNvSpPr>
              <p:nvPr/>
            </p:nvSpPr>
            <p:spPr bwMode="auto">
              <a:xfrm>
                <a:off x="4911725" y="4340225"/>
                <a:ext cx="128588" cy="1317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1" y="8"/>
                  </a:cxn>
                  <a:cxn ang="0">
                    <a:pos x="80" y="35"/>
                  </a:cxn>
                  <a:cxn ang="0">
                    <a:pos x="61" y="61"/>
                  </a:cxn>
                  <a:cxn ang="0">
                    <a:pos x="61" y="71"/>
                  </a:cxn>
                  <a:cxn ang="0">
                    <a:pos x="34" y="71"/>
                  </a:cxn>
                  <a:cxn ang="0">
                    <a:pos x="18" y="71"/>
                  </a:cxn>
                  <a:cxn ang="0">
                    <a:pos x="0" y="79"/>
                  </a:cxn>
                  <a:cxn ang="0">
                    <a:pos x="9" y="51"/>
                  </a:cxn>
                  <a:cxn ang="0">
                    <a:pos x="18" y="44"/>
                  </a:cxn>
                  <a:cxn ang="0">
                    <a:pos x="27" y="27"/>
                  </a:cxn>
                  <a:cxn ang="0">
                    <a:pos x="18" y="27"/>
                  </a:cxn>
                  <a:cxn ang="0">
                    <a:pos x="18" y="8"/>
                  </a:cxn>
                  <a:cxn ang="0">
                    <a:pos x="34" y="8"/>
                  </a:cxn>
                  <a:cxn ang="0">
                    <a:pos x="61" y="0"/>
                  </a:cxn>
                </a:cxnLst>
                <a:rect l="0" t="0" r="r" b="b"/>
                <a:pathLst>
                  <a:path w="80" h="79">
                    <a:moveTo>
                      <a:pt x="61" y="0"/>
                    </a:moveTo>
                    <a:lnTo>
                      <a:pt x="71" y="8"/>
                    </a:lnTo>
                    <a:lnTo>
                      <a:pt x="80" y="35"/>
                    </a:lnTo>
                    <a:lnTo>
                      <a:pt x="61" y="61"/>
                    </a:lnTo>
                    <a:lnTo>
                      <a:pt x="61" y="71"/>
                    </a:lnTo>
                    <a:lnTo>
                      <a:pt x="34" y="71"/>
                    </a:lnTo>
                    <a:lnTo>
                      <a:pt x="18" y="71"/>
                    </a:lnTo>
                    <a:lnTo>
                      <a:pt x="0" y="79"/>
                    </a:lnTo>
                    <a:lnTo>
                      <a:pt x="9" y="51"/>
                    </a:lnTo>
                    <a:lnTo>
                      <a:pt x="18" y="44"/>
                    </a:lnTo>
                    <a:lnTo>
                      <a:pt x="27" y="27"/>
                    </a:lnTo>
                    <a:lnTo>
                      <a:pt x="18" y="27"/>
                    </a:lnTo>
                    <a:lnTo>
                      <a:pt x="18" y="8"/>
                    </a:lnTo>
                    <a:lnTo>
                      <a:pt x="34" y="8"/>
                    </a:lnTo>
                    <a:lnTo>
                      <a:pt x="61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0" name="Freeform 71"/>
              <p:cNvSpPr>
                <a:spLocks/>
              </p:cNvSpPr>
              <p:nvPr/>
            </p:nvSpPr>
            <p:spPr bwMode="auto">
              <a:xfrm>
                <a:off x="4911725" y="4459288"/>
                <a:ext cx="239713" cy="247650"/>
              </a:xfrm>
              <a:custGeom>
                <a:avLst/>
                <a:gdLst/>
                <a:ahLst/>
                <a:cxnLst>
                  <a:cxn ang="0">
                    <a:pos x="54" y="122"/>
                  </a:cxn>
                  <a:cxn ang="0">
                    <a:pos x="27" y="105"/>
                  </a:cxn>
                  <a:cxn ang="0">
                    <a:pos x="18" y="105"/>
                  </a:cxn>
                  <a:cxn ang="0">
                    <a:pos x="0" y="78"/>
                  </a:cxn>
                  <a:cxn ang="0">
                    <a:pos x="0" y="51"/>
                  </a:cxn>
                  <a:cxn ang="0">
                    <a:pos x="18" y="35"/>
                  </a:cxn>
                  <a:cxn ang="0">
                    <a:pos x="18" y="24"/>
                  </a:cxn>
                  <a:cxn ang="0">
                    <a:pos x="18" y="17"/>
                  </a:cxn>
                  <a:cxn ang="0">
                    <a:pos x="18" y="0"/>
                  </a:cxn>
                  <a:cxn ang="0">
                    <a:pos x="34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114" y="24"/>
                  </a:cxn>
                  <a:cxn ang="0">
                    <a:pos x="114" y="44"/>
                  </a:cxn>
                  <a:cxn ang="0">
                    <a:pos x="141" y="51"/>
                  </a:cxn>
                  <a:cxn ang="0">
                    <a:pos x="132" y="69"/>
                  </a:cxn>
                  <a:cxn ang="0">
                    <a:pos x="141" y="88"/>
                  </a:cxn>
                  <a:cxn ang="0">
                    <a:pos x="141" y="113"/>
                  </a:cxn>
                  <a:cxn ang="0">
                    <a:pos x="141" y="122"/>
                  </a:cxn>
                  <a:cxn ang="0">
                    <a:pos x="149" y="131"/>
                  </a:cxn>
                  <a:cxn ang="0">
                    <a:pos x="132" y="149"/>
                  </a:cxn>
                  <a:cxn ang="0">
                    <a:pos x="98" y="149"/>
                  </a:cxn>
                  <a:cxn ang="0">
                    <a:pos x="80" y="149"/>
                  </a:cxn>
                  <a:cxn ang="0">
                    <a:pos x="71" y="122"/>
                  </a:cxn>
                  <a:cxn ang="0">
                    <a:pos x="61" y="122"/>
                  </a:cxn>
                  <a:cxn ang="0">
                    <a:pos x="54" y="122"/>
                  </a:cxn>
                </a:cxnLst>
                <a:rect l="0" t="0" r="r" b="b"/>
                <a:pathLst>
                  <a:path w="149" h="149">
                    <a:moveTo>
                      <a:pt x="54" y="122"/>
                    </a:moveTo>
                    <a:lnTo>
                      <a:pt x="27" y="105"/>
                    </a:lnTo>
                    <a:lnTo>
                      <a:pt x="18" y="105"/>
                    </a:lnTo>
                    <a:lnTo>
                      <a:pt x="0" y="78"/>
                    </a:lnTo>
                    <a:lnTo>
                      <a:pt x="0" y="51"/>
                    </a:lnTo>
                    <a:lnTo>
                      <a:pt x="18" y="35"/>
                    </a:lnTo>
                    <a:lnTo>
                      <a:pt x="18" y="24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114" y="24"/>
                    </a:lnTo>
                    <a:lnTo>
                      <a:pt x="114" y="44"/>
                    </a:lnTo>
                    <a:lnTo>
                      <a:pt x="141" y="51"/>
                    </a:lnTo>
                    <a:lnTo>
                      <a:pt x="132" y="69"/>
                    </a:lnTo>
                    <a:lnTo>
                      <a:pt x="141" y="88"/>
                    </a:lnTo>
                    <a:lnTo>
                      <a:pt x="141" y="113"/>
                    </a:lnTo>
                    <a:lnTo>
                      <a:pt x="141" y="122"/>
                    </a:lnTo>
                    <a:lnTo>
                      <a:pt x="149" y="131"/>
                    </a:lnTo>
                    <a:lnTo>
                      <a:pt x="132" y="149"/>
                    </a:lnTo>
                    <a:lnTo>
                      <a:pt x="98" y="149"/>
                    </a:lnTo>
                    <a:lnTo>
                      <a:pt x="80" y="149"/>
                    </a:lnTo>
                    <a:lnTo>
                      <a:pt x="71" y="122"/>
                    </a:lnTo>
                    <a:lnTo>
                      <a:pt x="61" y="122"/>
                    </a:lnTo>
                    <a:lnTo>
                      <a:pt x="54" y="12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1" name="Freeform 72"/>
              <p:cNvSpPr>
                <a:spLocks/>
              </p:cNvSpPr>
              <p:nvPr/>
            </p:nvSpPr>
            <p:spPr bwMode="auto">
              <a:xfrm>
                <a:off x="4911725" y="4459288"/>
                <a:ext cx="239713" cy="247650"/>
              </a:xfrm>
              <a:custGeom>
                <a:avLst/>
                <a:gdLst/>
                <a:ahLst/>
                <a:cxnLst>
                  <a:cxn ang="0">
                    <a:pos x="54" y="122"/>
                  </a:cxn>
                  <a:cxn ang="0">
                    <a:pos x="27" y="105"/>
                  </a:cxn>
                  <a:cxn ang="0">
                    <a:pos x="18" y="105"/>
                  </a:cxn>
                  <a:cxn ang="0">
                    <a:pos x="0" y="78"/>
                  </a:cxn>
                  <a:cxn ang="0">
                    <a:pos x="0" y="51"/>
                  </a:cxn>
                  <a:cxn ang="0">
                    <a:pos x="18" y="35"/>
                  </a:cxn>
                  <a:cxn ang="0">
                    <a:pos x="18" y="24"/>
                  </a:cxn>
                  <a:cxn ang="0">
                    <a:pos x="18" y="17"/>
                  </a:cxn>
                  <a:cxn ang="0">
                    <a:pos x="18" y="0"/>
                  </a:cxn>
                  <a:cxn ang="0">
                    <a:pos x="34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114" y="24"/>
                  </a:cxn>
                  <a:cxn ang="0">
                    <a:pos x="114" y="44"/>
                  </a:cxn>
                  <a:cxn ang="0">
                    <a:pos x="141" y="51"/>
                  </a:cxn>
                  <a:cxn ang="0">
                    <a:pos x="132" y="69"/>
                  </a:cxn>
                  <a:cxn ang="0">
                    <a:pos x="141" y="88"/>
                  </a:cxn>
                  <a:cxn ang="0">
                    <a:pos x="141" y="113"/>
                  </a:cxn>
                  <a:cxn ang="0">
                    <a:pos x="141" y="122"/>
                  </a:cxn>
                  <a:cxn ang="0">
                    <a:pos x="149" y="131"/>
                  </a:cxn>
                  <a:cxn ang="0">
                    <a:pos x="132" y="149"/>
                  </a:cxn>
                  <a:cxn ang="0">
                    <a:pos x="98" y="149"/>
                  </a:cxn>
                  <a:cxn ang="0">
                    <a:pos x="80" y="149"/>
                  </a:cxn>
                  <a:cxn ang="0">
                    <a:pos x="71" y="122"/>
                  </a:cxn>
                  <a:cxn ang="0">
                    <a:pos x="61" y="122"/>
                  </a:cxn>
                  <a:cxn ang="0">
                    <a:pos x="54" y="122"/>
                  </a:cxn>
                </a:cxnLst>
                <a:rect l="0" t="0" r="r" b="b"/>
                <a:pathLst>
                  <a:path w="149" h="149">
                    <a:moveTo>
                      <a:pt x="54" y="122"/>
                    </a:moveTo>
                    <a:lnTo>
                      <a:pt x="27" y="105"/>
                    </a:lnTo>
                    <a:lnTo>
                      <a:pt x="18" y="105"/>
                    </a:lnTo>
                    <a:lnTo>
                      <a:pt x="0" y="78"/>
                    </a:lnTo>
                    <a:lnTo>
                      <a:pt x="0" y="51"/>
                    </a:lnTo>
                    <a:lnTo>
                      <a:pt x="18" y="35"/>
                    </a:lnTo>
                    <a:lnTo>
                      <a:pt x="18" y="24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114" y="24"/>
                    </a:lnTo>
                    <a:lnTo>
                      <a:pt x="114" y="44"/>
                    </a:lnTo>
                    <a:lnTo>
                      <a:pt x="141" y="51"/>
                    </a:lnTo>
                    <a:lnTo>
                      <a:pt x="132" y="69"/>
                    </a:lnTo>
                    <a:lnTo>
                      <a:pt x="141" y="88"/>
                    </a:lnTo>
                    <a:lnTo>
                      <a:pt x="141" y="113"/>
                    </a:lnTo>
                    <a:lnTo>
                      <a:pt x="141" y="122"/>
                    </a:lnTo>
                    <a:lnTo>
                      <a:pt x="149" y="131"/>
                    </a:lnTo>
                    <a:lnTo>
                      <a:pt x="132" y="149"/>
                    </a:lnTo>
                    <a:lnTo>
                      <a:pt x="98" y="149"/>
                    </a:lnTo>
                    <a:lnTo>
                      <a:pt x="80" y="149"/>
                    </a:lnTo>
                    <a:lnTo>
                      <a:pt x="71" y="122"/>
                    </a:lnTo>
                    <a:lnTo>
                      <a:pt x="61" y="122"/>
                    </a:lnTo>
                    <a:lnTo>
                      <a:pt x="54" y="12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2" name="Freeform 73"/>
              <p:cNvSpPr>
                <a:spLocks/>
              </p:cNvSpPr>
              <p:nvPr/>
            </p:nvSpPr>
            <p:spPr bwMode="auto">
              <a:xfrm>
                <a:off x="4537075" y="4325938"/>
                <a:ext cx="419100" cy="427037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148" y="0"/>
                  </a:cxn>
                  <a:cxn ang="0">
                    <a:pos x="139" y="9"/>
                  </a:cxn>
                  <a:cxn ang="0">
                    <a:pos x="112" y="9"/>
                  </a:cxn>
                  <a:cxn ang="0">
                    <a:pos x="105" y="0"/>
                  </a:cxn>
                  <a:cxn ang="0">
                    <a:pos x="94" y="0"/>
                  </a:cxn>
                  <a:cxn ang="0">
                    <a:pos x="87" y="17"/>
                  </a:cxn>
                  <a:cxn ang="0">
                    <a:pos x="68" y="80"/>
                  </a:cxn>
                  <a:cxn ang="0">
                    <a:pos x="51" y="97"/>
                  </a:cxn>
                  <a:cxn ang="0">
                    <a:pos x="43" y="124"/>
                  </a:cxn>
                  <a:cxn ang="0">
                    <a:pos x="24" y="131"/>
                  </a:cxn>
                  <a:cxn ang="0">
                    <a:pos x="7" y="131"/>
                  </a:cxn>
                  <a:cxn ang="0">
                    <a:pos x="0" y="149"/>
                  </a:cxn>
                  <a:cxn ang="0">
                    <a:pos x="0" y="158"/>
                  </a:cxn>
                  <a:cxn ang="0">
                    <a:pos x="16" y="149"/>
                  </a:cxn>
                  <a:cxn ang="0">
                    <a:pos x="51" y="149"/>
                  </a:cxn>
                  <a:cxn ang="0">
                    <a:pos x="60" y="149"/>
                  </a:cxn>
                  <a:cxn ang="0">
                    <a:pos x="60" y="168"/>
                  </a:cxn>
                  <a:cxn ang="0">
                    <a:pos x="78" y="185"/>
                  </a:cxn>
                  <a:cxn ang="0">
                    <a:pos x="94" y="175"/>
                  </a:cxn>
                  <a:cxn ang="0">
                    <a:pos x="94" y="168"/>
                  </a:cxn>
                  <a:cxn ang="0">
                    <a:pos x="112" y="168"/>
                  </a:cxn>
                  <a:cxn ang="0">
                    <a:pos x="131" y="175"/>
                  </a:cxn>
                  <a:cxn ang="0">
                    <a:pos x="131" y="202"/>
                  </a:cxn>
                  <a:cxn ang="0">
                    <a:pos x="139" y="211"/>
                  </a:cxn>
                  <a:cxn ang="0">
                    <a:pos x="131" y="220"/>
                  </a:cxn>
                  <a:cxn ang="0">
                    <a:pos x="131" y="229"/>
                  </a:cxn>
                  <a:cxn ang="0">
                    <a:pos x="156" y="220"/>
                  </a:cxn>
                  <a:cxn ang="0">
                    <a:pos x="192" y="236"/>
                  </a:cxn>
                  <a:cxn ang="0">
                    <a:pos x="201" y="229"/>
                  </a:cxn>
                  <a:cxn ang="0">
                    <a:pos x="226" y="246"/>
                  </a:cxn>
                  <a:cxn ang="0">
                    <a:pos x="236" y="255"/>
                  </a:cxn>
                  <a:cxn ang="0">
                    <a:pos x="236" y="236"/>
                  </a:cxn>
                  <a:cxn ang="0">
                    <a:pos x="226" y="236"/>
                  </a:cxn>
                  <a:cxn ang="0">
                    <a:pos x="226" y="229"/>
                  </a:cxn>
                  <a:cxn ang="0">
                    <a:pos x="226" y="193"/>
                  </a:cxn>
                  <a:cxn ang="0">
                    <a:pos x="226" y="185"/>
                  </a:cxn>
                  <a:cxn ang="0">
                    <a:pos x="254" y="185"/>
                  </a:cxn>
                  <a:cxn ang="0">
                    <a:pos x="236" y="158"/>
                  </a:cxn>
                  <a:cxn ang="0">
                    <a:pos x="236" y="131"/>
                  </a:cxn>
                  <a:cxn ang="0">
                    <a:pos x="236" y="115"/>
                  </a:cxn>
                  <a:cxn ang="0">
                    <a:pos x="236" y="104"/>
                  </a:cxn>
                  <a:cxn ang="0">
                    <a:pos x="226" y="104"/>
                  </a:cxn>
                  <a:cxn ang="0">
                    <a:pos x="236" y="88"/>
                  </a:cxn>
                  <a:cxn ang="0">
                    <a:pos x="245" y="60"/>
                  </a:cxn>
                  <a:cxn ang="0">
                    <a:pos x="254" y="53"/>
                  </a:cxn>
                  <a:cxn ang="0">
                    <a:pos x="263" y="36"/>
                  </a:cxn>
                  <a:cxn ang="0">
                    <a:pos x="254" y="36"/>
                  </a:cxn>
                  <a:cxn ang="0">
                    <a:pos x="254" y="17"/>
                  </a:cxn>
                  <a:cxn ang="0">
                    <a:pos x="245" y="9"/>
                  </a:cxn>
                  <a:cxn ang="0">
                    <a:pos x="219" y="9"/>
                  </a:cxn>
                  <a:cxn ang="0">
                    <a:pos x="210" y="0"/>
                  </a:cxn>
                </a:cxnLst>
                <a:rect l="0" t="0" r="r" b="b"/>
                <a:pathLst>
                  <a:path w="263" h="255">
                    <a:moveTo>
                      <a:pt x="210" y="0"/>
                    </a:moveTo>
                    <a:lnTo>
                      <a:pt x="148" y="0"/>
                    </a:lnTo>
                    <a:lnTo>
                      <a:pt x="139" y="9"/>
                    </a:lnTo>
                    <a:lnTo>
                      <a:pt x="112" y="9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7" y="17"/>
                    </a:lnTo>
                    <a:lnTo>
                      <a:pt x="68" y="80"/>
                    </a:lnTo>
                    <a:lnTo>
                      <a:pt x="51" y="97"/>
                    </a:lnTo>
                    <a:lnTo>
                      <a:pt x="43" y="124"/>
                    </a:lnTo>
                    <a:lnTo>
                      <a:pt x="24" y="131"/>
                    </a:lnTo>
                    <a:lnTo>
                      <a:pt x="7" y="131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16" y="149"/>
                    </a:lnTo>
                    <a:lnTo>
                      <a:pt x="51" y="149"/>
                    </a:lnTo>
                    <a:lnTo>
                      <a:pt x="60" y="149"/>
                    </a:lnTo>
                    <a:lnTo>
                      <a:pt x="60" y="168"/>
                    </a:lnTo>
                    <a:lnTo>
                      <a:pt x="78" y="185"/>
                    </a:lnTo>
                    <a:lnTo>
                      <a:pt x="94" y="175"/>
                    </a:lnTo>
                    <a:lnTo>
                      <a:pt x="94" y="168"/>
                    </a:lnTo>
                    <a:lnTo>
                      <a:pt x="112" y="168"/>
                    </a:lnTo>
                    <a:lnTo>
                      <a:pt x="131" y="175"/>
                    </a:lnTo>
                    <a:lnTo>
                      <a:pt x="131" y="202"/>
                    </a:lnTo>
                    <a:lnTo>
                      <a:pt x="139" y="211"/>
                    </a:lnTo>
                    <a:lnTo>
                      <a:pt x="131" y="220"/>
                    </a:lnTo>
                    <a:lnTo>
                      <a:pt x="131" y="229"/>
                    </a:lnTo>
                    <a:lnTo>
                      <a:pt x="156" y="220"/>
                    </a:lnTo>
                    <a:lnTo>
                      <a:pt x="192" y="236"/>
                    </a:lnTo>
                    <a:lnTo>
                      <a:pt x="201" y="229"/>
                    </a:lnTo>
                    <a:lnTo>
                      <a:pt x="226" y="246"/>
                    </a:lnTo>
                    <a:lnTo>
                      <a:pt x="236" y="255"/>
                    </a:lnTo>
                    <a:lnTo>
                      <a:pt x="236" y="236"/>
                    </a:lnTo>
                    <a:lnTo>
                      <a:pt x="226" y="236"/>
                    </a:lnTo>
                    <a:lnTo>
                      <a:pt x="226" y="229"/>
                    </a:lnTo>
                    <a:lnTo>
                      <a:pt x="226" y="193"/>
                    </a:lnTo>
                    <a:lnTo>
                      <a:pt x="226" y="185"/>
                    </a:lnTo>
                    <a:lnTo>
                      <a:pt x="254" y="185"/>
                    </a:lnTo>
                    <a:lnTo>
                      <a:pt x="236" y="158"/>
                    </a:lnTo>
                    <a:lnTo>
                      <a:pt x="236" y="131"/>
                    </a:lnTo>
                    <a:lnTo>
                      <a:pt x="236" y="115"/>
                    </a:lnTo>
                    <a:lnTo>
                      <a:pt x="236" y="104"/>
                    </a:lnTo>
                    <a:lnTo>
                      <a:pt x="226" y="104"/>
                    </a:lnTo>
                    <a:lnTo>
                      <a:pt x="236" y="88"/>
                    </a:lnTo>
                    <a:lnTo>
                      <a:pt x="245" y="60"/>
                    </a:lnTo>
                    <a:lnTo>
                      <a:pt x="254" y="53"/>
                    </a:lnTo>
                    <a:lnTo>
                      <a:pt x="263" y="36"/>
                    </a:lnTo>
                    <a:lnTo>
                      <a:pt x="254" y="36"/>
                    </a:lnTo>
                    <a:lnTo>
                      <a:pt x="254" y="17"/>
                    </a:lnTo>
                    <a:lnTo>
                      <a:pt x="245" y="9"/>
                    </a:lnTo>
                    <a:lnTo>
                      <a:pt x="219" y="9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3" name="Freeform 74"/>
              <p:cNvSpPr>
                <a:spLocks/>
              </p:cNvSpPr>
              <p:nvPr/>
            </p:nvSpPr>
            <p:spPr bwMode="auto">
              <a:xfrm>
                <a:off x="4537075" y="4325938"/>
                <a:ext cx="419100" cy="427037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148" y="0"/>
                  </a:cxn>
                  <a:cxn ang="0">
                    <a:pos x="139" y="9"/>
                  </a:cxn>
                  <a:cxn ang="0">
                    <a:pos x="112" y="9"/>
                  </a:cxn>
                  <a:cxn ang="0">
                    <a:pos x="105" y="0"/>
                  </a:cxn>
                  <a:cxn ang="0">
                    <a:pos x="94" y="0"/>
                  </a:cxn>
                  <a:cxn ang="0">
                    <a:pos x="87" y="17"/>
                  </a:cxn>
                  <a:cxn ang="0">
                    <a:pos x="68" y="80"/>
                  </a:cxn>
                  <a:cxn ang="0">
                    <a:pos x="51" y="97"/>
                  </a:cxn>
                  <a:cxn ang="0">
                    <a:pos x="43" y="124"/>
                  </a:cxn>
                  <a:cxn ang="0">
                    <a:pos x="24" y="131"/>
                  </a:cxn>
                  <a:cxn ang="0">
                    <a:pos x="7" y="131"/>
                  </a:cxn>
                  <a:cxn ang="0">
                    <a:pos x="0" y="149"/>
                  </a:cxn>
                  <a:cxn ang="0">
                    <a:pos x="0" y="158"/>
                  </a:cxn>
                  <a:cxn ang="0">
                    <a:pos x="16" y="149"/>
                  </a:cxn>
                  <a:cxn ang="0">
                    <a:pos x="51" y="149"/>
                  </a:cxn>
                  <a:cxn ang="0">
                    <a:pos x="60" y="149"/>
                  </a:cxn>
                  <a:cxn ang="0">
                    <a:pos x="60" y="168"/>
                  </a:cxn>
                  <a:cxn ang="0">
                    <a:pos x="78" y="185"/>
                  </a:cxn>
                  <a:cxn ang="0">
                    <a:pos x="94" y="175"/>
                  </a:cxn>
                  <a:cxn ang="0">
                    <a:pos x="94" y="168"/>
                  </a:cxn>
                  <a:cxn ang="0">
                    <a:pos x="112" y="168"/>
                  </a:cxn>
                  <a:cxn ang="0">
                    <a:pos x="131" y="175"/>
                  </a:cxn>
                  <a:cxn ang="0">
                    <a:pos x="131" y="202"/>
                  </a:cxn>
                  <a:cxn ang="0">
                    <a:pos x="139" y="211"/>
                  </a:cxn>
                  <a:cxn ang="0">
                    <a:pos x="131" y="220"/>
                  </a:cxn>
                  <a:cxn ang="0">
                    <a:pos x="131" y="229"/>
                  </a:cxn>
                  <a:cxn ang="0">
                    <a:pos x="156" y="220"/>
                  </a:cxn>
                  <a:cxn ang="0">
                    <a:pos x="192" y="236"/>
                  </a:cxn>
                  <a:cxn ang="0">
                    <a:pos x="201" y="229"/>
                  </a:cxn>
                  <a:cxn ang="0">
                    <a:pos x="226" y="246"/>
                  </a:cxn>
                  <a:cxn ang="0">
                    <a:pos x="236" y="255"/>
                  </a:cxn>
                  <a:cxn ang="0">
                    <a:pos x="236" y="236"/>
                  </a:cxn>
                  <a:cxn ang="0">
                    <a:pos x="226" y="236"/>
                  </a:cxn>
                  <a:cxn ang="0">
                    <a:pos x="226" y="229"/>
                  </a:cxn>
                  <a:cxn ang="0">
                    <a:pos x="226" y="193"/>
                  </a:cxn>
                  <a:cxn ang="0">
                    <a:pos x="226" y="185"/>
                  </a:cxn>
                  <a:cxn ang="0">
                    <a:pos x="254" y="185"/>
                  </a:cxn>
                  <a:cxn ang="0">
                    <a:pos x="236" y="158"/>
                  </a:cxn>
                  <a:cxn ang="0">
                    <a:pos x="236" y="131"/>
                  </a:cxn>
                  <a:cxn ang="0">
                    <a:pos x="236" y="115"/>
                  </a:cxn>
                  <a:cxn ang="0">
                    <a:pos x="236" y="104"/>
                  </a:cxn>
                  <a:cxn ang="0">
                    <a:pos x="226" y="104"/>
                  </a:cxn>
                  <a:cxn ang="0">
                    <a:pos x="236" y="88"/>
                  </a:cxn>
                  <a:cxn ang="0">
                    <a:pos x="245" y="60"/>
                  </a:cxn>
                  <a:cxn ang="0">
                    <a:pos x="254" y="53"/>
                  </a:cxn>
                  <a:cxn ang="0">
                    <a:pos x="263" y="36"/>
                  </a:cxn>
                  <a:cxn ang="0">
                    <a:pos x="254" y="36"/>
                  </a:cxn>
                  <a:cxn ang="0">
                    <a:pos x="254" y="17"/>
                  </a:cxn>
                  <a:cxn ang="0">
                    <a:pos x="245" y="9"/>
                  </a:cxn>
                  <a:cxn ang="0">
                    <a:pos x="219" y="9"/>
                  </a:cxn>
                  <a:cxn ang="0">
                    <a:pos x="210" y="0"/>
                  </a:cxn>
                </a:cxnLst>
                <a:rect l="0" t="0" r="r" b="b"/>
                <a:pathLst>
                  <a:path w="263" h="255">
                    <a:moveTo>
                      <a:pt x="210" y="0"/>
                    </a:moveTo>
                    <a:lnTo>
                      <a:pt x="148" y="0"/>
                    </a:lnTo>
                    <a:lnTo>
                      <a:pt x="139" y="9"/>
                    </a:lnTo>
                    <a:lnTo>
                      <a:pt x="112" y="9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7" y="17"/>
                    </a:lnTo>
                    <a:lnTo>
                      <a:pt x="68" y="80"/>
                    </a:lnTo>
                    <a:lnTo>
                      <a:pt x="51" y="97"/>
                    </a:lnTo>
                    <a:lnTo>
                      <a:pt x="43" y="124"/>
                    </a:lnTo>
                    <a:lnTo>
                      <a:pt x="24" y="131"/>
                    </a:lnTo>
                    <a:lnTo>
                      <a:pt x="7" y="131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16" y="149"/>
                    </a:lnTo>
                    <a:lnTo>
                      <a:pt x="51" y="149"/>
                    </a:lnTo>
                    <a:lnTo>
                      <a:pt x="60" y="149"/>
                    </a:lnTo>
                    <a:lnTo>
                      <a:pt x="60" y="168"/>
                    </a:lnTo>
                    <a:lnTo>
                      <a:pt x="78" y="185"/>
                    </a:lnTo>
                    <a:lnTo>
                      <a:pt x="94" y="175"/>
                    </a:lnTo>
                    <a:lnTo>
                      <a:pt x="94" y="168"/>
                    </a:lnTo>
                    <a:lnTo>
                      <a:pt x="112" y="168"/>
                    </a:lnTo>
                    <a:lnTo>
                      <a:pt x="131" y="175"/>
                    </a:lnTo>
                    <a:lnTo>
                      <a:pt x="131" y="202"/>
                    </a:lnTo>
                    <a:lnTo>
                      <a:pt x="139" y="211"/>
                    </a:lnTo>
                    <a:lnTo>
                      <a:pt x="131" y="220"/>
                    </a:lnTo>
                    <a:lnTo>
                      <a:pt x="131" y="229"/>
                    </a:lnTo>
                    <a:lnTo>
                      <a:pt x="156" y="220"/>
                    </a:lnTo>
                    <a:lnTo>
                      <a:pt x="192" y="236"/>
                    </a:lnTo>
                    <a:lnTo>
                      <a:pt x="201" y="229"/>
                    </a:lnTo>
                    <a:lnTo>
                      <a:pt x="226" y="246"/>
                    </a:lnTo>
                    <a:lnTo>
                      <a:pt x="236" y="255"/>
                    </a:lnTo>
                    <a:lnTo>
                      <a:pt x="236" y="236"/>
                    </a:lnTo>
                    <a:lnTo>
                      <a:pt x="226" y="236"/>
                    </a:lnTo>
                    <a:lnTo>
                      <a:pt x="226" y="229"/>
                    </a:lnTo>
                    <a:lnTo>
                      <a:pt x="226" y="193"/>
                    </a:lnTo>
                    <a:lnTo>
                      <a:pt x="226" y="185"/>
                    </a:lnTo>
                    <a:lnTo>
                      <a:pt x="254" y="185"/>
                    </a:lnTo>
                    <a:lnTo>
                      <a:pt x="236" y="158"/>
                    </a:lnTo>
                    <a:lnTo>
                      <a:pt x="236" y="131"/>
                    </a:lnTo>
                    <a:lnTo>
                      <a:pt x="236" y="115"/>
                    </a:lnTo>
                    <a:lnTo>
                      <a:pt x="236" y="104"/>
                    </a:lnTo>
                    <a:lnTo>
                      <a:pt x="226" y="104"/>
                    </a:lnTo>
                    <a:lnTo>
                      <a:pt x="236" y="88"/>
                    </a:lnTo>
                    <a:lnTo>
                      <a:pt x="245" y="60"/>
                    </a:lnTo>
                    <a:lnTo>
                      <a:pt x="254" y="53"/>
                    </a:lnTo>
                    <a:lnTo>
                      <a:pt x="263" y="36"/>
                    </a:lnTo>
                    <a:lnTo>
                      <a:pt x="254" y="36"/>
                    </a:lnTo>
                    <a:lnTo>
                      <a:pt x="254" y="17"/>
                    </a:lnTo>
                    <a:lnTo>
                      <a:pt x="245" y="9"/>
                    </a:lnTo>
                    <a:lnTo>
                      <a:pt x="219" y="9"/>
                    </a:lnTo>
                    <a:lnTo>
                      <a:pt x="21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4" name="Freeform 75"/>
              <p:cNvSpPr>
                <a:spLocks/>
              </p:cNvSpPr>
              <p:nvPr/>
            </p:nvSpPr>
            <p:spPr bwMode="auto">
              <a:xfrm>
                <a:off x="4745038" y="4635500"/>
                <a:ext cx="261937" cy="220663"/>
              </a:xfrm>
              <a:custGeom>
                <a:avLst/>
                <a:gdLst/>
                <a:ahLst/>
                <a:cxnLst>
                  <a:cxn ang="0">
                    <a:pos x="25" y="35"/>
                  </a:cxn>
                  <a:cxn ang="0">
                    <a:pos x="61" y="51"/>
                  </a:cxn>
                  <a:cxn ang="0">
                    <a:pos x="70" y="44"/>
                  </a:cxn>
                  <a:cxn ang="0">
                    <a:pos x="95" y="61"/>
                  </a:cxn>
                  <a:cxn ang="0">
                    <a:pos x="105" y="70"/>
                  </a:cxn>
                  <a:cxn ang="0">
                    <a:pos x="105" y="51"/>
                  </a:cxn>
                  <a:cxn ang="0">
                    <a:pos x="95" y="51"/>
                  </a:cxn>
                  <a:cxn ang="0">
                    <a:pos x="95" y="44"/>
                  </a:cxn>
                  <a:cxn ang="0">
                    <a:pos x="95" y="8"/>
                  </a:cxn>
                  <a:cxn ang="0">
                    <a:pos x="95" y="0"/>
                  </a:cxn>
                  <a:cxn ang="0">
                    <a:pos x="123" y="0"/>
                  </a:cxn>
                  <a:cxn ang="0">
                    <a:pos x="132" y="0"/>
                  </a:cxn>
                  <a:cxn ang="0">
                    <a:pos x="159" y="17"/>
                  </a:cxn>
                  <a:cxn ang="0">
                    <a:pos x="166" y="35"/>
                  </a:cxn>
                  <a:cxn ang="0">
                    <a:pos x="159" y="44"/>
                  </a:cxn>
                  <a:cxn ang="0">
                    <a:pos x="159" y="51"/>
                  </a:cxn>
                  <a:cxn ang="0">
                    <a:pos x="149" y="70"/>
                  </a:cxn>
                  <a:cxn ang="0">
                    <a:pos x="159" y="78"/>
                  </a:cxn>
                  <a:cxn ang="0">
                    <a:pos x="114" y="95"/>
                  </a:cxn>
                  <a:cxn ang="0">
                    <a:pos x="114" y="104"/>
                  </a:cxn>
                  <a:cxn ang="0">
                    <a:pos x="95" y="104"/>
                  </a:cxn>
                  <a:cxn ang="0">
                    <a:pos x="95" y="115"/>
                  </a:cxn>
                  <a:cxn ang="0">
                    <a:pos x="70" y="132"/>
                  </a:cxn>
                  <a:cxn ang="0">
                    <a:pos x="44" y="132"/>
                  </a:cxn>
                  <a:cxn ang="0">
                    <a:pos x="25" y="122"/>
                  </a:cxn>
                  <a:cxn ang="0">
                    <a:pos x="17" y="132"/>
                  </a:cxn>
                  <a:cxn ang="0">
                    <a:pos x="0" y="115"/>
                  </a:cxn>
                  <a:cxn ang="0">
                    <a:pos x="0" y="70"/>
                  </a:cxn>
                  <a:cxn ang="0">
                    <a:pos x="34" y="61"/>
                  </a:cxn>
                  <a:cxn ang="0">
                    <a:pos x="25" y="35"/>
                  </a:cxn>
                </a:cxnLst>
                <a:rect l="0" t="0" r="r" b="b"/>
                <a:pathLst>
                  <a:path w="166" h="132">
                    <a:moveTo>
                      <a:pt x="25" y="35"/>
                    </a:moveTo>
                    <a:lnTo>
                      <a:pt x="61" y="51"/>
                    </a:lnTo>
                    <a:lnTo>
                      <a:pt x="70" y="44"/>
                    </a:lnTo>
                    <a:lnTo>
                      <a:pt x="95" y="61"/>
                    </a:lnTo>
                    <a:lnTo>
                      <a:pt x="105" y="70"/>
                    </a:lnTo>
                    <a:lnTo>
                      <a:pt x="105" y="51"/>
                    </a:lnTo>
                    <a:lnTo>
                      <a:pt x="95" y="51"/>
                    </a:lnTo>
                    <a:lnTo>
                      <a:pt x="95" y="44"/>
                    </a:lnTo>
                    <a:lnTo>
                      <a:pt x="95" y="8"/>
                    </a:lnTo>
                    <a:lnTo>
                      <a:pt x="95" y="0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59" y="17"/>
                    </a:lnTo>
                    <a:lnTo>
                      <a:pt x="166" y="35"/>
                    </a:lnTo>
                    <a:lnTo>
                      <a:pt x="159" y="44"/>
                    </a:lnTo>
                    <a:lnTo>
                      <a:pt x="159" y="51"/>
                    </a:lnTo>
                    <a:lnTo>
                      <a:pt x="149" y="70"/>
                    </a:lnTo>
                    <a:lnTo>
                      <a:pt x="159" y="78"/>
                    </a:lnTo>
                    <a:lnTo>
                      <a:pt x="114" y="95"/>
                    </a:lnTo>
                    <a:lnTo>
                      <a:pt x="114" y="104"/>
                    </a:lnTo>
                    <a:lnTo>
                      <a:pt x="95" y="104"/>
                    </a:lnTo>
                    <a:lnTo>
                      <a:pt x="95" y="115"/>
                    </a:lnTo>
                    <a:lnTo>
                      <a:pt x="70" y="132"/>
                    </a:lnTo>
                    <a:lnTo>
                      <a:pt x="44" y="132"/>
                    </a:lnTo>
                    <a:lnTo>
                      <a:pt x="25" y="122"/>
                    </a:lnTo>
                    <a:lnTo>
                      <a:pt x="17" y="132"/>
                    </a:lnTo>
                    <a:lnTo>
                      <a:pt x="0" y="115"/>
                    </a:lnTo>
                    <a:lnTo>
                      <a:pt x="0" y="70"/>
                    </a:lnTo>
                    <a:lnTo>
                      <a:pt x="34" y="61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5" name="Freeform 76"/>
              <p:cNvSpPr>
                <a:spLocks/>
              </p:cNvSpPr>
              <p:nvPr/>
            </p:nvSpPr>
            <p:spPr bwMode="auto">
              <a:xfrm>
                <a:off x="4745038" y="4635500"/>
                <a:ext cx="261937" cy="220663"/>
              </a:xfrm>
              <a:custGeom>
                <a:avLst/>
                <a:gdLst/>
                <a:ahLst/>
                <a:cxnLst>
                  <a:cxn ang="0">
                    <a:pos x="25" y="35"/>
                  </a:cxn>
                  <a:cxn ang="0">
                    <a:pos x="61" y="51"/>
                  </a:cxn>
                  <a:cxn ang="0">
                    <a:pos x="70" y="44"/>
                  </a:cxn>
                  <a:cxn ang="0">
                    <a:pos x="95" y="61"/>
                  </a:cxn>
                  <a:cxn ang="0">
                    <a:pos x="105" y="70"/>
                  </a:cxn>
                  <a:cxn ang="0">
                    <a:pos x="105" y="51"/>
                  </a:cxn>
                  <a:cxn ang="0">
                    <a:pos x="95" y="51"/>
                  </a:cxn>
                  <a:cxn ang="0">
                    <a:pos x="95" y="44"/>
                  </a:cxn>
                  <a:cxn ang="0">
                    <a:pos x="95" y="8"/>
                  </a:cxn>
                  <a:cxn ang="0">
                    <a:pos x="95" y="0"/>
                  </a:cxn>
                  <a:cxn ang="0">
                    <a:pos x="123" y="0"/>
                  </a:cxn>
                  <a:cxn ang="0">
                    <a:pos x="132" y="0"/>
                  </a:cxn>
                  <a:cxn ang="0">
                    <a:pos x="159" y="17"/>
                  </a:cxn>
                  <a:cxn ang="0">
                    <a:pos x="166" y="35"/>
                  </a:cxn>
                  <a:cxn ang="0">
                    <a:pos x="159" y="44"/>
                  </a:cxn>
                  <a:cxn ang="0">
                    <a:pos x="159" y="51"/>
                  </a:cxn>
                  <a:cxn ang="0">
                    <a:pos x="149" y="70"/>
                  </a:cxn>
                  <a:cxn ang="0">
                    <a:pos x="159" y="78"/>
                  </a:cxn>
                  <a:cxn ang="0">
                    <a:pos x="114" y="95"/>
                  </a:cxn>
                  <a:cxn ang="0">
                    <a:pos x="114" y="104"/>
                  </a:cxn>
                  <a:cxn ang="0">
                    <a:pos x="95" y="104"/>
                  </a:cxn>
                  <a:cxn ang="0">
                    <a:pos x="95" y="115"/>
                  </a:cxn>
                  <a:cxn ang="0">
                    <a:pos x="70" y="132"/>
                  </a:cxn>
                  <a:cxn ang="0">
                    <a:pos x="44" y="132"/>
                  </a:cxn>
                  <a:cxn ang="0">
                    <a:pos x="25" y="122"/>
                  </a:cxn>
                  <a:cxn ang="0">
                    <a:pos x="17" y="132"/>
                  </a:cxn>
                  <a:cxn ang="0">
                    <a:pos x="0" y="115"/>
                  </a:cxn>
                  <a:cxn ang="0">
                    <a:pos x="0" y="70"/>
                  </a:cxn>
                  <a:cxn ang="0">
                    <a:pos x="34" y="61"/>
                  </a:cxn>
                  <a:cxn ang="0">
                    <a:pos x="25" y="35"/>
                  </a:cxn>
                </a:cxnLst>
                <a:rect l="0" t="0" r="r" b="b"/>
                <a:pathLst>
                  <a:path w="166" h="132">
                    <a:moveTo>
                      <a:pt x="25" y="35"/>
                    </a:moveTo>
                    <a:lnTo>
                      <a:pt x="61" y="51"/>
                    </a:lnTo>
                    <a:lnTo>
                      <a:pt x="70" y="44"/>
                    </a:lnTo>
                    <a:lnTo>
                      <a:pt x="95" y="61"/>
                    </a:lnTo>
                    <a:lnTo>
                      <a:pt x="105" y="70"/>
                    </a:lnTo>
                    <a:lnTo>
                      <a:pt x="105" y="51"/>
                    </a:lnTo>
                    <a:lnTo>
                      <a:pt x="95" y="51"/>
                    </a:lnTo>
                    <a:lnTo>
                      <a:pt x="95" y="44"/>
                    </a:lnTo>
                    <a:lnTo>
                      <a:pt x="95" y="8"/>
                    </a:lnTo>
                    <a:lnTo>
                      <a:pt x="95" y="0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59" y="17"/>
                    </a:lnTo>
                    <a:lnTo>
                      <a:pt x="166" y="35"/>
                    </a:lnTo>
                    <a:lnTo>
                      <a:pt x="159" y="44"/>
                    </a:lnTo>
                    <a:lnTo>
                      <a:pt x="159" y="51"/>
                    </a:lnTo>
                    <a:lnTo>
                      <a:pt x="149" y="70"/>
                    </a:lnTo>
                    <a:lnTo>
                      <a:pt x="159" y="78"/>
                    </a:lnTo>
                    <a:lnTo>
                      <a:pt x="114" y="95"/>
                    </a:lnTo>
                    <a:lnTo>
                      <a:pt x="114" y="104"/>
                    </a:lnTo>
                    <a:lnTo>
                      <a:pt x="95" y="104"/>
                    </a:lnTo>
                    <a:lnTo>
                      <a:pt x="95" y="115"/>
                    </a:lnTo>
                    <a:lnTo>
                      <a:pt x="70" y="132"/>
                    </a:lnTo>
                    <a:lnTo>
                      <a:pt x="44" y="132"/>
                    </a:lnTo>
                    <a:lnTo>
                      <a:pt x="25" y="122"/>
                    </a:lnTo>
                    <a:lnTo>
                      <a:pt x="17" y="132"/>
                    </a:lnTo>
                    <a:lnTo>
                      <a:pt x="0" y="115"/>
                    </a:lnTo>
                    <a:lnTo>
                      <a:pt x="0" y="70"/>
                    </a:lnTo>
                    <a:lnTo>
                      <a:pt x="34" y="61"/>
                    </a:lnTo>
                    <a:lnTo>
                      <a:pt x="25" y="3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6" name="Freeform 77"/>
              <p:cNvSpPr>
                <a:spLocks/>
              </p:cNvSpPr>
              <p:nvPr/>
            </p:nvSpPr>
            <p:spPr bwMode="auto">
              <a:xfrm>
                <a:off x="4981575" y="4668838"/>
                <a:ext cx="71438" cy="171450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0" y="53"/>
                  </a:cxn>
                  <a:cxn ang="0">
                    <a:pos x="10" y="34"/>
                  </a:cxn>
                  <a:cxn ang="0">
                    <a:pos x="10" y="27"/>
                  </a:cxn>
                  <a:cxn ang="0">
                    <a:pos x="17" y="18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6" y="27"/>
                  </a:cxn>
                  <a:cxn ang="0">
                    <a:pos x="27" y="34"/>
                  </a:cxn>
                  <a:cxn ang="0">
                    <a:pos x="36" y="53"/>
                  </a:cxn>
                  <a:cxn ang="0">
                    <a:pos x="44" y="71"/>
                  </a:cxn>
                  <a:cxn ang="0">
                    <a:pos x="44" y="87"/>
                  </a:cxn>
                  <a:cxn ang="0">
                    <a:pos x="36" y="105"/>
                  </a:cxn>
                  <a:cxn ang="0">
                    <a:pos x="27" y="87"/>
                  </a:cxn>
                  <a:cxn ang="0">
                    <a:pos x="27" y="71"/>
                  </a:cxn>
                  <a:cxn ang="0">
                    <a:pos x="17" y="71"/>
                  </a:cxn>
                  <a:cxn ang="0">
                    <a:pos x="10" y="61"/>
                  </a:cxn>
                </a:cxnLst>
                <a:rect l="0" t="0" r="r" b="b"/>
                <a:pathLst>
                  <a:path w="44" h="105">
                    <a:moveTo>
                      <a:pt x="10" y="61"/>
                    </a:moveTo>
                    <a:lnTo>
                      <a:pt x="0" y="53"/>
                    </a:lnTo>
                    <a:lnTo>
                      <a:pt x="10" y="34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27"/>
                    </a:lnTo>
                    <a:lnTo>
                      <a:pt x="27" y="34"/>
                    </a:lnTo>
                    <a:lnTo>
                      <a:pt x="36" y="53"/>
                    </a:lnTo>
                    <a:lnTo>
                      <a:pt x="44" y="71"/>
                    </a:lnTo>
                    <a:lnTo>
                      <a:pt x="44" y="87"/>
                    </a:lnTo>
                    <a:lnTo>
                      <a:pt x="36" y="105"/>
                    </a:lnTo>
                    <a:lnTo>
                      <a:pt x="27" y="87"/>
                    </a:lnTo>
                    <a:lnTo>
                      <a:pt x="27" y="71"/>
                    </a:lnTo>
                    <a:lnTo>
                      <a:pt x="17" y="71"/>
                    </a:lnTo>
                    <a:lnTo>
                      <a:pt x="10" y="6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7" name="Freeform 78"/>
              <p:cNvSpPr>
                <a:spLocks/>
              </p:cNvSpPr>
              <p:nvPr/>
            </p:nvSpPr>
            <p:spPr bwMode="auto">
              <a:xfrm>
                <a:off x="4981575" y="4668838"/>
                <a:ext cx="71438" cy="171450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0" y="53"/>
                  </a:cxn>
                  <a:cxn ang="0">
                    <a:pos x="10" y="34"/>
                  </a:cxn>
                  <a:cxn ang="0">
                    <a:pos x="10" y="27"/>
                  </a:cxn>
                  <a:cxn ang="0">
                    <a:pos x="17" y="18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6" y="27"/>
                  </a:cxn>
                  <a:cxn ang="0">
                    <a:pos x="27" y="34"/>
                  </a:cxn>
                  <a:cxn ang="0">
                    <a:pos x="36" y="53"/>
                  </a:cxn>
                  <a:cxn ang="0">
                    <a:pos x="44" y="71"/>
                  </a:cxn>
                  <a:cxn ang="0">
                    <a:pos x="44" y="87"/>
                  </a:cxn>
                  <a:cxn ang="0">
                    <a:pos x="36" y="105"/>
                  </a:cxn>
                  <a:cxn ang="0">
                    <a:pos x="27" y="87"/>
                  </a:cxn>
                  <a:cxn ang="0">
                    <a:pos x="27" y="71"/>
                  </a:cxn>
                  <a:cxn ang="0">
                    <a:pos x="17" y="71"/>
                  </a:cxn>
                  <a:cxn ang="0">
                    <a:pos x="10" y="61"/>
                  </a:cxn>
                </a:cxnLst>
                <a:rect l="0" t="0" r="r" b="b"/>
                <a:pathLst>
                  <a:path w="44" h="105">
                    <a:moveTo>
                      <a:pt x="10" y="61"/>
                    </a:moveTo>
                    <a:lnTo>
                      <a:pt x="0" y="53"/>
                    </a:lnTo>
                    <a:lnTo>
                      <a:pt x="10" y="34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27"/>
                    </a:lnTo>
                    <a:lnTo>
                      <a:pt x="27" y="34"/>
                    </a:lnTo>
                    <a:lnTo>
                      <a:pt x="36" y="53"/>
                    </a:lnTo>
                    <a:lnTo>
                      <a:pt x="44" y="71"/>
                    </a:lnTo>
                    <a:lnTo>
                      <a:pt x="44" y="87"/>
                    </a:lnTo>
                    <a:lnTo>
                      <a:pt x="36" y="105"/>
                    </a:lnTo>
                    <a:lnTo>
                      <a:pt x="27" y="87"/>
                    </a:lnTo>
                    <a:lnTo>
                      <a:pt x="27" y="71"/>
                    </a:lnTo>
                    <a:lnTo>
                      <a:pt x="17" y="71"/>
                    </a:lnTo>
                    <a:lnTo>
                      <a:pt x="10" y="6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8" name="Freeform 79"/>
              <p:cNvSpPr>
                <a:spLocks/>
              </p:cNvSpPr>
              <p:nvPr/>
            </p:nvSpPr>
            <p:spPr bwMode="auto">
              <a:xfrm>
                <a:off x="4549775" y="4105275"/>
                <a:ext cx="53975" cy="428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27"/>
                  </a:cxn>
                  <a:cxn ang="0">
                    <a:pos x="27" y="17"/>
                  </a:cxn>
                  <a:cxn ang="0">
                    <a:pos x="36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27">
                    <a:moveTo>
                      <a:pt x="0" y="9"/>
                    </a:moveTo>
                    <a:lnTo>
                      <a:pt x="17" y="2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9" name="Freeform 80"/>
              <p:cNvSpPr>
                <a:spLocks/>
              </p:cNvSpPr>
              <p:nvPr/>
            </p:nvSpPr>
            <p:spPr bwMode="auto">
              <a:xfrm>
                <a:off x="4549775" y="4105275"/>
                <a:ext cx="53975" cy="428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7" y="27"/>
                  </a:cxn>
                  <a:cxn ang="0">
                    <a:pos x="27" y="17"/>
                  </a:cxn>
                  <a:cxn ang="0">
                    <a:pos x="36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27">
                    <a:moveTo>
                      <a:pt x="0" y="9"/>
                    </a:moveTo>
                    <a:lnTo>
                      <a:pt x="17" y="27"/>
                    </a:lnTo>
                    <a:lnTo>
                      <a:pt x="27" y="17"/>
                    </a:lnTo>
                    <a:lnTo>
                      <a:pt x="36" y="17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0" name="Line 81"/>
              <p:cNvSpPr>
                <a:spLocks noChangeShapeType="1"/>
              </p:cNvSpPr>
              <p:nvPr/>
            </p:nvSpPr>
            <p:spPr bwMode="auto">
              <a:xfrm>
                <a:off x="4841875" y="3470275"/>
                <a:ext cx="1588" cy="17463"/>
              </a:xfrm>
              <a:prstGeom prst="line">
                <a:avLst/>
              </a:prstGeom>
              <a:grpFill/>
              <a:ln w="4763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1" name="Line 82"/>
              <p:cNvSpPr>
                <a:spLocks noChangeShapeType="1"/>
              </p:cNvSpPr>
              <p:nvPr/>
            </p:nvSpPr>
            <p:spPr bwMode="auto">
              <a:xfrm flipV="1">
                <a:off x="2854325" y="3560763"/>
                <a:ext cx="11113" cy="7937"/>
              </a:xfrm>
              <a:prstGeom prst="line">
                <a:avLst/>
              </a:prstGeom>
              <a:grpFill/>
              <a:ln w="4763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2" name="Freeform 83"/>
              <p:cNvSpPr>
                <a:spLocks/>
              </p:cNvSpPr>
              <p:nvPr/>
            </p:nvSpPr>
            <p:spPr bwMode="auto">
              <a:xfrm>
                <a:off x="4872038" y="3192463"/>
                <a:ext cx="304800" cy="204787"/>
              </a:xfrm>
              <a:custGeom>
                <a:avLst/>
                <a:gdLst/>
                <a:ahLst/>
                <a:cxnLst>
                  <a:cxn ang="0">
                    <a:pos x="124" y="43"/>
                  </a:cxn>
                  <a:cxn ang="0">
                    <a:pos x="114" y="43"/>
                  </a:cxn>
                  <a:cxn ang="0">
                    <a:pos x="97" y="34"/>
                  </a:cxn>
                  <a:cxn ang="0">
                    <a:pos x="140" y="7"/>
                  </a:cxn>
                  <a:cxn ang="0">
                    <a:pos x="158" y="0"/>
                  </a:cxn>
                  <a:cxn ang="0">
                    <a:pos x="167" y="7"/>
                  </a:cxn>
                  <a:cxn ang="0">
                    <a:pos x="140" y="16"/>
                  </a:cxn>
                  <a:cxn ang="0">
                    <a:pos x="151" y="25"/>
                  </a:cxn>
                  <a:cxn ang="0">
                    <a:pos x="131" y="43"/>
                  </a:cxn>
                  <a:cxn ang="0">
                    <a:pos x="124" y="43"/>
                  </a:cxn>
                  <a:cxn ang="0">
                    <a:pos x="131" y="43"/>
                  </a:cxn>
                  <a:cxn ang="0">
                    <a:pos x="194" y="95"/>
                  </a:cxn>
                  <a:cxn ang="0">
                    <a:pos x="194" y="105"/>
                  </a:cxn>
                  <a:cxn ang="0">
                    <a:pos x="194" y="112"/>
                  </a:cxn>
                  <a:cxn ang="0">
                    <a:pos x="167" y="121"/>
                  </a:cxn>
                  <a:cxn ang="0">
                    <a:pos x="131" y="121"/>
                  </a:cxn>
                  <a:cxn ang="0">
                    <a:pos x="106" y="105"/>
                  </a:cxn>
                  <a:cxn ang="0">
                    <a:pos x="80" y="105"/>
                  </a:cxn>
                  <a:cxn ang="0">
                    <a:pos x="53" y="121"/>
                  </a:cxn>
                  <a:cxn ang="0">
                    <a:pos x="35" y="121"/>
                  </a:cxn>
                  <a:cxn ang="0">
                    <a:pos x="16" y="121"/>
                  </a:cxn>
                  <a:cxn ang="0">
                    <a:pos x="9" y="105"/>
                  </a:cxn>
                  <a:cxn ang="0">
                    <a:pos x="0" y="95"/>
                  </a:cxn>
                  <a:cxn ang="0">
                    <a:pos x="9" y="78"/>
                  </a:cxn>
                  <a:cxn ang="0">
                    <a:pos x="16" y="78"/>
                  </a:cxn>
                  <a:cxn ang="0">
                    <a:pos x="16" y="68"/>
                  </a:cxn>
                  <a:cxn ang="0">
                    <a:pos x="16" y="61"/>
                  </a:cxn>
                  <a:cxn ang="0">
                    <a:pos x="26" y="51"/>
                  </a:cxn>
                  <a:cxn ang="0">
                    <a:pos x="26" y="43"/>
                  </a:cxn>
                  <a:cxn ang="0">
                    <a:pos x="26" y="34"/>
                  </a:cxn>
                  <a:cxn ang="0">
                    <a:pos x="35" y="34"/>
                  </a:cxn>
                  <a:cxn ang="0">
                    <a:pos x="44" y="16"/>
                  </a:cxn>
                  <a:cxn ang="0">
                    <a:pos x="60" y="16"/>
                  </a:cxn>
                  <a:cxn ang="0">
                    <a:pos x="60" y="25"/>
                  </a:cxn>
                  <a:cxn ang="0">
                    <a:pos x="87" y="34"/>
                  </a:cxn>
                  <a:cxn ang="0">
                    <a:pos x="70" y="43"/>
                  </a:cxn>
                  <a:cxn ang="0">
                    <a:pos x="80" y="51"/>
                  </a:cxn>
                  <a:cxn ang="0">
                    <a:pos x="80" y="61"/>
                  </a:cxn>
                  <a:cxn ang="0">
                    <a:pos x="87" y="61"/>
                  </a:cxn>
                  <a:cxn ang="0">
                    <a:pos x="114" y="43"/>
                  </a:cxn>
                  <a:cxn ang="0">
                    <a:pos x="124" y="43"/>
                  </a:cxn>
                </a:cxnLst>
                <a:rect l="0" t="0" r="r" b="b"/>
                <a:pathLst>
                  <a:path w="194" h="121">
                    <a:moveTo>
                      <a:pt x="124" y="43"/>
                    </a:moveTo>
                    <a:lnTo>
                      <a:pt x="114" y="43"/>
                    </a:lnTo>
                    <a:lnTo>
                      <a:pt x="97" y="34"/>
                    </a:lnTo>
                    <a:lnTo>
                      <a:pt x="140" y="7"/>
                    </a:lnTo>
                    <a:lnTo>
                      <a:pt x="158" y="0"/>
                    </a:lnTo>
                    <a:lnTo>
                      <a:pt x="167" y="7"/>
                    </a:lnTo>
                    <a:lnTo>
                      <a:pt x="140" y="16"/>
                    </a:lnTo>
                    <a:lnTo>
                      <a:pt x="151" y="25"/>
                    </a:lnTo>
                    <a:lnTo>
                      <a:pt x="131" y="43"/>
                    </a:lnTo>
                    <a:lnTo>
                      <a:pt x="124" y="43"/>
                    </a:lnTo>
                    <a:lnTo>
                      <a:pt x="131" y="43"/>
                    </a:lnTo>
                    <a:lnTo>
                      <a:pt x="194" y="95"/>
                    </a:lnTo>
                    <a:lnTo>
                      <a:pt x="194" y="105"/>
                    </a:lnTo>
                    <a:lnTo>
                      <a:pt x="194" y="112"/>
                    </a:lnTo>
                    <a:lnTo>
                      <a:pt x="167" y="121"/>
                    </a:lnTo>
                    <a:lnTo>
                      <a:pt x="131" y="121"/>
                    </a:lnTo>
                    <a:lnTo>
                      <a:pt x="106" y="105"/>
                    </a:lnTo>
                    <a:lnTo>
                      <a:pt x="80" y="105"/>
                    </a:lnTo>
                    <a:lnTo>
                      <a:pt x="53" y="121"/>
                    </a:lnTo>
                    <a:lnTo>
                      <a:pt x="35" y="121"/>
                    </a:lnTo>
                    <a:lnTo>
                      <a:pt x="16" y="121"/>
                    </a:lnTo>
                    <a:lnTo>
                      <a:pt x="9" y="105"/>
                    </a:lnTo>
                    <a:lnTo>
                      <a:pt x="0" y="95"/>
                    </a:lnTo>
                    <a:lnTo>
                      <a:pt x="9" y="78"/>
                    </a:lnTo>
                    <a:lnTo>
                      <a:pt x="16" y="78"/>
                    </a:lnTo>
                    <a:lnTo>
                      <a:pt x="16" y="68"/>
                    </a:lnTo>
                    <a:lnTo>
                      <a:pt x="16" y="61"/>
                    </a:lnTo>
                    <a:lnTo>
                      <a:pt x="26" y="51"/>
                    </a:lnTo>
                    <a:lnTo>
                      <a:pt x="26" y="43"/>
                    </a:lnTo>
                    <a:lnTo>
                      <a:pt x="26" y="34"/>
                    </a:lnTo>
                    <a:lnTo>
                      <a:pt x="35" y="34"/>
                    </a:lnTo>
                    <a:lnTo>
                      <a:pt x="44" y="16"/>
                    </a:lnTo>
                    <a:lnTo>
                      <a:pt x="60" y="16"/>
                    </a:lnTo>
                    <a:lnTo>
                      <a:pt x="60" y="25"/>
                    </a:lnTo>
                    <a:lnTo>
                      <a:pt x="87" y="34"/>
                    </a:lnTo>
                    <a:lnTo>
                      <a:pt x="70" y="43"/>
                    </a:lnTo>
                    <a:lnTo>
                      <a:pt x="80" y="51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14" y="43"/>
                    </a:lnTo>
                    <a:lnTo>
                      <a:pt x="124" y="4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3" name="Freeform 84"/>
              <p:cNvSpPr>
                <a:spLocks/>
              </p:cNvSpPr>
              <p:nvPr/>
            </p:nvSpPr>
            <p:spPr bwMode="auto">
              <a:xfrm>
                <a:off x="4872038" y="3192463"/>
                <a:ext cx="304800" cy="204787"/>
              </a:xfrm>
              <a:custGeom>
                <a:avLst/>
                <a:gdLst/>
                <a:ahLst/>
                <a:cxnLst>
                  <a:cxn ang="0">
                    <a:pos x="124" y="43"/>
                  </a:cxn>
                  <a:cxn ang="0">
                    <a:pos x="114" y="43"/>
                  </a:cxn>
                  <a:cxn ang="0">
                    <a:pos x="97" y="34"/>
                  </a:cxn>
                  <a:cxn ang="0">
                    <a:pos x="140" y="7"/>
                  </a:cxn>
                  <a:cxn ang="0">
                    <a:pos x="158" y="0"/>
                  </a:cxn>
                  <a:cxn ang="0">
                    <a:pos x="167" y="7"/>
                  </a:cxn>
                  <a:cxn ang="0">
                    <a:pos x="140" y="16"/>
                  </a:cxn>
                  <a:cxn ang="0">
                    <a:pos x="151" y="25"/>
                  </a:cxn>
                  <a:cxn ang="0">
                    <a:pos x="131" y="43"/>
                  </a:cxn>
                  <a:cxn ang="0">
                    <a:pos x="124" y="43"/>
                  </a:cxn>
                  <a:cxn ang="0">
                    <a:pos x="131" y="43"/>
                  </a:cxn>
                  <a:cxn ang="0">
                    <a:pos x="194" y="95"/>
                  </a:cxn>
                  <a:cxn ang="0">
                    <a:pos x="194" y="105"/>
                  </a:cxn>
                  <a:cxn ang="0">
                    <a:pos x="194" y="112"/>
                  </a:cxn>
                  <a:cxn ang="0">
                    <a:pos x="167" y="121"/>
                  </a:cxn>
                  <a:cxn ang="0">
                    <a:pos x="131" y="121"/>
                  </a:cxn>
                  <a:cxn ang="0">
                    <a:pos x="106" y="105"/>
                  </a:cxn>
                  <a:cxn ang="0">
                    <a:pos x="80" y="105"/>
                  </a:cxn>
                  <a:cxn ang="0">
                    <a:pos x="53" y="121"/>
                  </a:cxn>
                  <a:cxn ang="0">
                    <a:pos x="35" y="121"/>
                  </a:cxn>
                  <a:cxn ang="0">
                    <a:pos x="16" y="121"/>
                  </a:cxn>
                  <a:cxn ang="0">
                    <a:pos x="9" y="105"/>
                  </a:cxn>
                  <a:cxn ang="0">
                    <a:pos x="0" y="95"/>
                  </a:cxn>
                  <a:cxn ang="0">
                    <a:pos x="9" y="78"/>
                  </a:cxn>
                  <a:cxn ang="0">
                    <a:pos x="16" y="78"/>
                  </a:cxn>
                  <a:cxn ang="0">
                    <a:pos x="16" y="68"/>
                  </a:cxn>
                  <a:cxn ang="0">
                    <a:pos x="16" y="61"/>
                  </a:cxn>
                  <a:cxn ang="0">
                    <a:pos x="26" y="51"/>
                  </a:cxn>
                  <a:cxn ang="0">
                    <a:pos x="26" y="43"/>
                  </a:cxn>
                  <a:cxn ang="0">
                    <a:pos x="26" y="34"/>
                  </a:cxn>
                  <a:cxn ang="0">
                    <a:pos x="35" y="34"/>
                  </a:cxn>
                  <a:cxn ang="0">
                    <a:pos x="44" y="16"/>
                  </a:cxn>
                  <a:cxn ang="0">
                    <a:pos x="60" y="16"/>
                  </a:cxn>
                  <a:cxn ang="0">
                    <a:pos x="60" y="25"/>
                  </a:cxn>
                  <a:cxn ang="0">
                    <a:pos x="87" y="34"/>
                  </a:cxn>
                  <a:cxn ang="0">
                    <a:pos x="70" y="43"/>
                  </a:cxn>
                  <a:cxn ang="0">
                    <a:pos x="80" y="51"/>
                  </a:cxn>
                  <a:cxn ang="0">
                    <a:pos x="80" y="61"/>
                  </a:cxn>
                  <a:cxn ang="0">
                    <a:pos x="87" y="61"/>
                  </a:cxn>
                  <a:cxn ang="0">
                    <a:pos x="114" y="43"/>
                  </a:cxn>
                  <a:cxn ang="0">
                    <a:pos x="124" y="43"/>
                  </a:cxn>
                </a:cxnLst>
                <a:rect l="0" t="0" r="r" b="b"/>
                <a:pathLst>
                  <a:path w="194" h="121">
                    <a:moveTo>
                      <a:pt x="124" y="43"/>
                    </a:moveTo>
                    <a:lnTo>
                      <a:pt x="114" y="43"/>
                    </a:lnTo>
                    <a:lnTo>
                      <a:pt x="97" y="34"/>
                    </a:lnTo>
                    <a:lnTo>
                      <a:pt x="140" y="7"/>
                    </a:lnTo>
                    <a:lnTo>
                      <a:pt x="158" y="0"/>
                    </a:lnTo>
                    <a:lnTo>
                      <a:pt x="167" y="7"/>
                    </a:lnTo>
                    <a:lnTo>
                      <a:pt x="140" y="16"/>
                    </a:lnTo>
                    <a:lnTo>
                      <a:pt x="151" y="25"/>
                    </a:lnTo>
                    <a:lnTo>
                      <a:pt x="131" y="43"/>
                    </a:lnTo>
                    <a:lnTo>
                      <a:pt x="124" y="43"/>
                    </a:lnTo>
                    <a:lnTo>
                      <a:pt x="131" y="43"/>
                    </a:lnTo>
                    <a:lnTo>
                      <a:pt x="194" y="95"/>
                    </a:lnTo>
                    <a:lnTo>
                      <a:pt x="194" y="105"/>
                    </a:lnTo>
                    <a:lnTo>
                      <a:pt x="194" y="112"/>
                    </a:lnTo>
                    <a:lnTo>
                      <a:pt x="167" y="121"/>
                    </a:lnTo>
                    <a:lnTo>
                      <a:pt x="131" y="121"/>
                    </a:lnTo>
                    <a:lnTo>
                      <a:pt x="106" y="105"/>
                    </a:lnTo>
                    <a:lnTo>
                      <a:pt x="80" y="105"/>
                    </a:lnTo>
                    <a:lnTo>
                      <a:pt x="53" y="121"/>
                    </a:lnTo>
                    <a:lnTo>
                      <a:pt x="35" y="121"/>
                    </a:lnTo>
                    <a:lnTo>
                      <a:pt x="16" y="121"/>
                    </a:lnTo>
                    <a:lnTo>
                      <a:pt x="9" y="105"/>
                    </a:lnTo>
                    <a:lnTo>
                      <a:pt x="0" y="95"/>
                    </a:lnTo>
                    <a:lnTo>
                      <a:pt x="9" y="78"/>
                    </a:lnTo>
                    <a:lnTo>
                      <a:pt x="16" y="78"/>
                    </a:lnTo>
                    <a:lnTo>
                      <a:pt x="16" y="68"/>
                    </a:lnTo>
                    <a:lnTo>
                      <a:pt x="16" y="61"/>
                    </a:lnTo>
                    <a:lnTo>
                      <a:pt x="26" y="51"/>
                    </a:lnTo>
                    <a:lnTo>
                      <a:pt x="26" y="43"/>
                    </a:lnTo>
                    <a:lnTo>
                      <a:pt x="26" y="34"/>
                    </a:lnTo>
                    <a:lnTo>
                      <a:pt x="35" y="34"/>
                    </a:lnTo>
                    <a:lnTo>
                      <a:pt x="44" y="16"/>
                    </a:lnTo>
                    <a:lnTo>
                      <a:pt x="60" y="16"/>
                    </a:lnTo>
                    <a:lnTo>
                      <a:pt x="60" y="25"/>
                    </a:lnTo>
                    <a:lnTo>
                      <a:pt x="87" y="34"/>
                    </a:lnTo>
                    <a:lnTo>
                      <a:pt x="70" y="43"/>
                    </a:lnTo>
                    <a:lnTo>
                      <a:pt x="80" y="51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14" y="43"/>
                    </a:lnTo>
                    <a:lnTo>
                      <a:pt x="124" y="4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4" name="Freeform 85"/>
              <p:cNvSpPr>
                <a:spLocks/>
              </p:cNvSpPr>
              <p:nvPr/>
            </p:nvSpPr>
            <p:spPr bwMode="auto">
              <a:xfrm>
                <a:off x="6554788" y="2879725"/>
                <a:ext cx="141287" cy="1793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9" y="105"/>
                  </a:cxn>
                  <a:cxn ang="0">
                    <a:pos x="35" y="98"/>
                  </a:cxn>
                  <a:cxn ang="0">
                    <a:pos x="35" y="88"/>
                  </a:cxn>
                  <a:cxn ang="0">
                    <a:pos x="62" y="71"/>
                  </a:cxn>
                  <a:cxn ang="0">
                    <a:pos x="79" y="44"/>
                  </a:cxn>
                  <a:cxn ang="0">
                    <a:pos x="89" y="0"/>
                  </a:cxn>
                  <a:cxn ang="0">
                    <a:pos x="79" y="0"/>
                  </a:cxn>
                  <a:cxn ang="0">
                    <a:pos x="62" y="44"/>
                  </a:cxn>
                  <a:cxn ang="0">
                    <a:pos x="25" y="88"/>
                  </a:cxn>
                  <a:cxn ang="0">
                    <a:pos x="0" y="98"/>
                  </a:cxn>
                </a:cxnLst>
                <a:rect l="0" t="0" r="r" b="b"/>
                <a:pathLst>
                  <a:path w="89" h="105">
                    <a:moveTo>
                      <a:pt x="0" y="98"/>
                    </a:moveTo>
                    <a:lnTo>
                      <a:pt x="9" y="105"/>
                    </a:lnTo>
                    <a:lnTo>
                      <a:pt x="35" y="98"/>
                    </a:lnTo>
                    <a:lnTo>
                      <a:pt x="35" y="88"/>
                    </a:lnTo>
                    <a:lnTo>
                      <a:pt x="62" y="71"/>
                    </a:lnTo>
                    <a:lnTo>
                      <a:pt x="79" y="44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2" y="44"/>
                    </a:lnTo>
                    <a:lnTo>
                      <a:pt x="25" y="8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5" name="Freeform 86"/>
              <p:cNvSpPr>
                <a:spLocks/>
              </p:cNvSpPr>
              <p:nvPr/>
            </p:nvSpPr>
            <p:spPr bwMode="auto">
              <a:xfrm>
                <a:off x="6554788" y="2879725"/>
                <a:ext cx="141287" cy="1793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9" y="105"/>
                  </a:cxn>
                  <a:cxn ang="0">
                    <a:pos x="35" y="98"/>
                  </a:cxn>
                  <a:cxn ang="0">
                    <a:pos x="35" y="88"/>
                  </a:cxn>
                  <a:cxn ang="0">
                    <a:pos x="62" y="71"/>
                  </a:cxn>
                  <a:cxn ang="0">
                    <a:pos x="79" y="44"/>
                  </a:cxn>
                  <a:cxn ang="0">
                    <a:pos x="89" y="0"/>
                  </a:cxn>
                  <a:cxn ang="0">
                    <a:pos x="79" y="0"/>
                  </a:cxn>
                  <a:cxn ang="0">
                    <a:pos x="62" y="44"/>
                  </a:cxn>
                  <a:cxn ang="0">
                    <a:pos x="25" y="88"/>
                  </a:cxn>
                  <a:cxn ang="0">
                    <a:pos x="0" y="98"/>
                  </a:cxn>
                </a:cxnLst>
                <a:rect l="0" t="0" r="r" b="b"/>
                <a:pathLst>
                  <a:path w="89" h="105">
                    <a:moveTo>
                      <a:pt x="0" y="98"/>
                    </a:moveTo>
                    <a:lnTo>
                      <a:pt x="9" y="105"/>
                    </a:lnTo>
                    <a:lnTo>
                      <a:pt x="35" y="98"/>
                    </a:lnTo>
                    <a:lnTo>
                      <a:pt x="35" y="88"/>
                    </a:lnTo>
                    <a:lnTo>
                      <a:pt x="62" y="71"/>
                    </a:lnTo>
                    <a:lnTo>
                      <a:pt x="79" y="44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2" y="44"/>
                    </a:lnTo>
                    <a:lnTo>
                      <a:pt x="25" y="88"/>
                    </a:lnTo>
                    <a:lnTo>
                      <a:pt x="0" y="9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6" name="Freeform 87"/>
              <p:cNvSpPr>
                <a:spLocks/>
              </p:cNvSpPr>
              <p:nvPr/>
            </p:nvSpPr>
            <p:spPr bwMode="auto">
              <a:xfrm>
                <a:off x="4926013" y="2619375"/>
                <a:ext cx="55562" cy="825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26"/>
                  </a:cxn>
                  <a:cxn ang="0">
                    <a:pos x="18" y="53"/>
                  </a:cxn>
                  <a:cxn ang="0">
                    <a:pos x="25" y="44"/>
                  </a:cxn>
                  <a:cxn ang="0">
                    <a:pos x="35" y="44"/>
                  </a:cxn>
                  <a:cxn ang="0">
                    <a:pos x="35" y="26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35" h="53">
                    <a:moveTo>
                      <a:pt x="0" y="17"/>
                    </a:moveTo>
                    <a:lnTo>
                      <a:pt x="9" y="26"/>
                    </a:lnTo>
                    <a:lnTo>
                      <a:pt x="18" y="53"/>
                    </a:lnTo>
                    <a:lnTo>
                      <a:pt x="25" y="44"/>
                    </a:lnTo>
                    <a:lnTo>
                      <a:pt x="35" y="44"/>
                    </a:lnTo>
                    <a:lnTo>
                      <a:pt x="35" y="26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7" name="Freeform 88"/>
              <p:cNvSpPr>
                <a:spLocks/>
              </p:cNvSpPr>
              <p:nvPr/>
            </p:nvSpPr>
            <p:spPr bwMode="auto">
              <a:xfrm>
                <a:off x="4926013" y="2619375"/>
                <a:ext cx="55562" cy="825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26"/>
                  </a:cxn>
                  <a:cxn ang="0">
                    <a:pos x="18" y="53"/>
                  </a:cxn>
                  <a:cxn ang="0">
                    <a:pos x="25" y="44"/>
                  </a:cxn>
                  <a:cxn ang="0">
                    <a:pos x="35" y="44"/>
                  </a:cxn>
                  <a:cxn ang="0">
                    <a:pos x="35" y="26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35" h="53">
                    <a:moveTo>
                      <a:pt x="0" y="17"/>
                    </a:moveTo>
                    <a:lnTo>
                      <a:pt x="9" y="26"/>
                    </a:lnTo>
                    <a:lnTo>
                      <a:pt x="18" y="53"/>
                    </a:lnTo>
                    <a:lnTo>
                      <a:pt x="25" y="44"/>
                    </a:lnTo>
                    <a:lnTo>
                      <a:pt x="35" y="44"/>
                    </a:lnTo>
                    <a:lnTo>
                      <a:pt x="35" y="26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8" name="Freeform 89"/>
              <p:cNvSpPr>
                <a:spLocks/>
              </p:cNvSpPr>
              <p:nvPr/>
            </p:nvSpPr>
            <p:spPr bwMode="auto">
              <a:xfrm>
                <a:off x="2586038" y="3230563"/>
                <a:ext cx="182562" cy="1476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9"/>
                  </a:cxn>
                  <a:cxn ang="0">
                    <a:pos x="9" y="9"/>
                  </a:cxn>
                  <a:cxn ang="0">
                    <a:pos x="0" y="36"/>
                  </a:cxn>
                  <a:cxn ang="0">
                    <a:pos x="9" y="26"/>
                  </a:cxn>
                  <a:cxn ang="0">
                    <a:pos x="0" y="62"/>
                  </a:cxn>
                  <a:cxn ang="0">
                    <a:pos x="0" y="80"/>
                  </a:cxn>
                  <a:cxn ang="0">
                    <a:pos x="0" y="87"/>
                  </a:cxn>
                  <a:cxn ang="0">
                    <a:pos x="9" y="87"/>
                  </a:cxn>
                  <a:cxn ang="0">
                    <a:pos x="17" y="80"/>
                  </a:cxn>
                  <a:cxn ang="0">
                    <a:pos x="17" y="43"/>
                  </a:cxn>
                  <a:cxn ang="0">
                    <a:pos x="26" y="26"/>
                  </a:cxn>
                  <a:cxn ang="0">
                    <a:pos x="35" y="18"/>
                  </a:cxn>
                  <a:cxn ang="0">
                    <a:pos x="35" y="9"/>
                  </a:cxn>
                  <a:cxn ang="0">
                    <a:pos x="60" y="18"/>
                  </a:cxn>
                  <a:cxn ang="0">
                    <a:pos x="60" y="36"/>
                  </a:cxn>
                  <a:cxn ang="0">
                    <a:pos x="53" y="53"/>
                  </a:cxn>
                  <a:cxn ang="0">
                    <a:pos x="70" y="43"/>
                  </a:cxn>
                  <a:cxn ang="0">
                    <a:pos x="70" y="62"/>
                  </a:cxn>
                  <a:cxn ang="0">
                    <a:pos x="87" y="53"/>
                  </a:cxn>
                  <a:cxn ang="0">
                    <a:pos x="87" y="18"/>
                  </a:cxn>
                  <a:cxn ang="0">
                    <a:pos x="104" y="36"/>
                  </a:cxn>
                  <a:cxn ang="0">
                    <a:pos x="115" y="26"/>
                  </a:cxn>
                  <a:cxn ang="0">
                    <a:pos x="97" y="9"/>
                  </a:cxn>
                  <a:cxn ang="0">
                    <a:pos x="53" y="0"/>
                  </a:cxn>
                </a:cxnLst>
                <a:rect l="0" t="0" r="r" b="b"/>
                <a:pathLst>
                  <a:path w="115" h="87">
                    <a:moveTo>
                      <a:pt x="53" y="0"/>
                    </a:moveTo>
                    <a:lnTo>
                      <a:pt x="53" y="9"/>
                    </a:lnTo>
                    <a:lnTo>
                      <a:pt x="9" y="9"/>
                    </a:lnTo>
                    <a:lnTo>
                      <a:pt x="0" y="36"/>
                    </a:lnTo>
                    <a:lnTo>
                      <a:pt x="9" y="26"/>
                    </a:lnTo>
                    <a:lnTo>
                      <a:pt x="0" y="62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7" y="80"/>
                    </a:lnTo>
                    <a:lnTo>
                      <a:pt x="17" y="43"/>
                    </a:lnTo>
                    <a:lnTo>
                      <a:pt x="26" y="26"/>
                    </a:lnTo>
                    <a:lnTo>
                      <a:pt x="35" y="18"/>
                    </a:lnTo>
                    <a:lnTo>
                      <a:pt x="35" y="9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53" y="53"/>
                    </a:lnTo>
                    <a:lnTo>
                      <a:pt x="70" y="43"/>
                    </a:lnTo>
                    <a:lnTo>
                      <a:pt x="70" y="62"/>
                    </a:lnTo>
                    <a:lnTo>
                      <a:pt x="87" y="53"/>
                    </a:lnTo>
                    <a:lnTo>
                      <a:pt x="87" y="18"/>
                    </a:lnTo>
                    <a:lnTo>
                      <a:pt x="104" y="36"/>
                    </a:lnTo>
                    <a:lnTo>
                      <a:pt x="115" y="26"/>
                    </a:lnTo>
                    <a:lnTo>
                      <a:pt x="97" y="9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9" name="Freeform 90"/>
              <p:cNvSpPr>
                <a:spLocks/>
              </p:cNvSpPr>
              <p:nvPr/>
            </p:nvSpPr>
            <p:spPr bwMode="auto">
              <a:xfrm>
                <a:off x="2586038" y="3230563"/>
                <a:ext cx="182562" cy="1476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9"/>
                  </a:cxn>
                  <a:cxn ang="0">
                    <a:pos x="9" y="9"/>
                  </a:cxn>
                  <a:cxn ang="0">
                    <a:pos x="0" y="36"/>
                  </a:cxn>
                  <a:cxn ang="0">
                    <a:pos x="9" y="26"/>
                  </a:cxn>
                  <a:cxn ang="0">
                    <a:pos x="0" y="62"/>
                  </a:cxn>
                  <a:cxn ang="0">
                    <a:pos x="0" y="80"/>
                  </a:cxn>
                  <a:cxn ang="0">
                    <a:pos x="0" y="87"/>
                  </a:cxn>
                  <a:cxn ang="0">
                    <a:pos x="9" y="87"/>
                  </a:cxn>
                  <a:cxn ang="0">
                    <a:pos x="17" y="80"/>
                  </a:cxn>
                  <a:cxn ang="0">
                    <a:pos x="17" y="43"/>
                  </a:cxn>
                  <a:cxn ang="0">
                    <a:pos x="26" y="26"/>
                  </a:cxn>
                  <a:cxn ang="0">
                    <a:pos x="35" y="18"/>
                  </a:cxn>
                  <a:cxn ang="0">
                    <a:pos x="35" y="9"/>
                  </a:cxn>
                  <a:cxn ang="0">
                    <a:pos x="60" y="18"/>
                  </a:cxn>
                  <a:cxn ang="0">
                    <a:pos x="60" y="36"/>
                  </a:cxn>
                  <a:cxn ang="0">
                    <a:pos x="53" y="53"/>
                  </a:cxn>
                  <a:cxn ang="0">
                    <a:pos x="70" y="43"/>
                  </a:cxn>
                  <a:cxn ang="0">
                    <a:pos x="70" y="62"/>
                  </a:cxn>
                  <a:cxn ang="0">
                    <a:pos x="87" y="53"/>
                  </a:cxn>
                  <a:cxn ang="0">
                    <a:pos x="87" y="18"/>
                  </a:cxn>
                  <a:cxn ang="0">
                    <a:pos x="104" y="36"/>
                  </a:cxn>
                  <a:cxn ang="0">
                    <a:pos x="115" y="26"/>
                  </a:cxn>
                  <a:cxn ang="0">
                    <a:pos x="97" y="9"/>
                  </a:cxn>
                  <a:cxn ang="0">
                    <a:pos x="53" y="0"/>
                  </a:cxn>
                </a:cxnLst>
                <a:rect l="0" t="0" r="r" b="b"/>
                <a:pathLst>
                  <a:path w="115" h="87">
                    <a:moveTo>
                      <a:pt x="53" y="0"/>
                    </a:moveTo>
                    <a:lnTo>
                      <a:pt x="53" y="9"/>
                    </a:lnTo>
                    <a:lnTo>
                      <a:pt x="9" y="9"/>
                    </a:lnTo>
                    <a:lnTo>
                      <a:pt x="0" y="36"/>
                    </a:lnTo>
                    <a:lnTo>
                      <a:pt x="9" y="26"/>
                    </a:lnTo>
                    <a:lnTo>
                      <a:pt x="0" y="62"/>
                    </a:lnTo>
                    <a:lnTo>
                      <a:pt x="0" y="80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7" y="80"/>
                    </a:lnTo>
                    <a:lnTo>
                      <a:pt x="17" y="43"/>
                    </a:lnTo>
                    <a:lnTo>
                      <a:pt x="26" y="26"/>
                    </a:lnTo>
                    <a:lnTo>
                      <a:pt x="35" y="18"/>
                    </a:lnTo>
                    <a:lnTo>
                      <a:pt x="35" y="9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53" y="53"/>
                    </a:lnTo>
                    <a:lnTo>
                      <a:pt x="70" y="43"/>
                    </a:lnTo>
                    <a:lnTo>
                      <a:pt x="70" y="62"/>
                    </a:lnTo>
                    <a:lnTo>
                      <a:pt x="87" y="53"/>
                    </a:lnTo>
                    <a:lnTo>
                      <a:pt x="87" y="18"/>
                    </a:lnTo>
                    <a:lnTo>
                      <a:pt x="104" y="36"/>
                    </a:lnTo>
                    <a:lnTo>
                      <a:pt x="115" y="26"/>
                    </a:lnTo>
                    <a:lnTo>
                      <a:pt x="97" y="9"/>
                    </a:lnTo>
                    <a:lnTo>
                      <a:pt x="53" y="0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0" name="Freeform 91"/>
              <p:cNvSpPr>
                <a:spLocks/>
              </p:cNvSpPr>
              <p:nvPr/>
            </p:nvSpPr>
            <p:spPr bwMode="auto">
              <a:xfrm>
                <a:off x="2490788" y="3128963"/>
                <a:ext cx="166687" cy="92075"/>
              </a:xfrm>
              <a:custGeom>
                <a:avLst/>
                <a:gdLst/>
                <a:ahLst/>
                <a:cxnLst>
                  <a:cxn ang="0">
                    <a:pos x="105" y="53"/>
                  </a:cxn>
                  <a:cxn ang="0">
                    <a:pos x="96" y="53"/>
                  </a:cxn>
                  <a:cxn ang="0">
                    <a:pos x="70" y="53"/>
                  </a:cxn>
                  <a:cxn ang="0">
                    <a:pos x="61" y="44"/>
                  </a:cxn>
                  <a:cxn ang="0">
                    <a:pos x="51" y="53"/>
                  </a:cxn>
                  <a:cxn ang="0">
                    <a:pos x="51" y="44"/>
                  </a:cxn>
                  <a:cxn ang="0">
                    <a:pos x="26" y="53"/>
                  </a:cxn>
                  <a:cxn ang="0">
                    <a:pos x="16" y="44"/>
                  </a:cxn>
                  <a:cxn ang="0">
                    <a:pos x="0" y="53"/>
                  </a:cxn>
                  <a:cxn ang="0">
                    <a:pos x="34" y="27"/>
                  </a:cxn>
                  <a:cxn ang="0">
                    <a:pos x="61" y="0"/>
                  </a:cxn>
                  <a:cxn ang="0">
                    <a:pos x="78" y="10"/>
                  </a:cxn>
                  <a:cxn ang="0">
                    <a:pos x="87" y="27"/>
                  </a:cxn>
                  <a:cxn ang="0">
                    <a:pos x="96" y="27"/>
                  </a:cxn>
                  <a:cxn ang="0">
                    <a:pos x="105" y="53"/>
                  </a:cxn>
                </a:cxnLst>
                <a:rect l="0" t="0" r="r" b="b"/>
                <a:pathLst>
                  <a:path w="105" h="53">
                    <a:moveTo>
                      <a:pt x="105" y="53"/>
                    </a:moveTo>
                    <a:lnTo>
                      <a:pt x="96" y="53"/>
                    </a:lnTo>
                    <a:lnTo>
                      <a:pt x="70" y="53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51" y="44"/>
                    </a:lnTo>
                    <a:lnTo>
                      <a:pt x="26" y="53"/>
                    </a:lnTo>
                    <a:lnTo>
                      <a:pt x="16" y="44"/>
                    </a:lnTo>
                    <a:lnTo>
                      <a:pt x="0" y="53"/>
                    </a:lnTo>
                    <a:lnTo>
                      <a:pt x="34" y="27"/>
                    </a:lnTo>
                    <a:lnTo>
                      <a:pt x="61" y="0"/>
                    </a:lnTo>
                    <a:lnTo>
                      <a:pt x="78" y="10"/>
                    </a:lnTo>
                    <a:lnTo>
                      <a:pt x="87" y="27"/>
                    </a:lnTo>
                    <a:lnTo>
                      <a:pt x="96" y="27"/>
                    </a:lnTo>
                    <a:lnTo>
                      <a:pt x="105" y="5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1" name="Freeform 92"/>
              <p:cNvSpPr>
                <a:spLocks/>
              </p:cNvSpPr>
              <p:nvPr/>
            </p:nvSpPr>
            <p:spPr bwMode="auto">
              <a:xfrm>
                <a:off x="2490788" y="3128963"/>
                <a:ext cx="166687" cy="92075"/>
              </a:xfrm>
              <a:custGeom>
                <a:avLst/>
                <a:gdLst/>
                <a:ahLst/>
                <a:cxnLst>
                  <a:cxn ang="0">
                    <a:pos x="105" y="53"/>
                  </a:cxn>
                  <a:cxn ang="0">
                    <a:pos x="96" y="53"/>
                  </a:cxn>
                  <a:cxn ang="0">
                    <a:pos x="70" y="53"/>
                  </a:cxn>
                  <a:cxn ang="0">
                    <a:pos x="61" y="44"/>
                  </a:cxn>
                  <a:cxn ang="0">
                    <a:pos x="51" y="53"/>
                  </a:cxn>
                  <a:cxn ang="0">
                    <a:pos x="51" y="44"/>
                  </a:cxn>
                  <a:cxn ang="0">
                    <a:pos x="26" y="53"/>
                  </a:cxn>
                  <a:cxn ang="0">
                    <a:pos x="16" y="44"/>
                  </a:cxn>
                  <a:cxn ang="0">
                    <a:pos x="0" y="53"/>
                  </a:cxn>
                  <a:cxn ang="0">
                    <a:pos x="34" y="27"/>
                  </a:cxn>
                  <a:cxn ang="0">
                    <a:pos x="61" y="0"/>
                  </a:cxn>
                  <a:cxn ang="0">
                    <a:pos x="78" y="10"/>
                  </a:cxn>
                  <a:cxn ang="0">
                    <a:pos x="87" y="27"/>
                  </a:cxn>
                  <a:cxn ang="0">
                    <a:pos x="96" y="27"/>
                  </a:cxn>
                  <a:cxn ang="0">
                    <a:pos x="105" y="53"/>
                  </a:cxn>
                </a:cxnLst>
                <a:rect l="0" t="0" r="r" b="b"/>
                <a:pathLst>
                  <a:path w="105" h="53">
                    <a:moveTo>
                      <a:pt x="105" y="53"/>
                    </a:moveTo>
                    <a:lnTo>
                      <a:pt x="96" y="53"/>
                    </a:lnTo>
                    <a:lnTo>
                      <a:pt x="70" y="53"/>
                    </a:lnTo>
                    <a:lnTo>
                      <a:pt x="61" y="44"/>
                    </a:lnTo>
                    <a:lnTo>
                      <a:pt x="51" y="53"/>
                    </a:lnTo>
                    <a:lnTo>
                      <a:pt x="51" y="44"/>
                    </a:lnTo>
                    <a:lnTo>
                      <a:pt x="26" y="53"/>
                    </a:lnTo>
                    <a:lnTo>
                      <a:pt x="16" y="44"/>
                    </a:lnTo>
                    <a:lnTo>
                      <a:pt x="0" y="53"/>
                    </a:lnTo>
                    <a:lnTo>
                      <a:pt x="34" y="27"/>
                    </a:lnTo>
                    <a:lnTo>
                      <a:pt x="61" y="0"/>
                    </a:lnTo>
                    <a:lnTo>
                      <a:pt x="78" y="10"/>
                    </a:lnTo>
                    <a:lnTo>
                      <a:pt x="87" y="27"/>
                    </a:lnTo>
                    <a:lnTo>
                      <a:pt x="96" y="27"/>
                    </a:lnTo>
                    <a:lnTo>
                      <a:pt x="105" y="53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2" name="Freeform 93"/>
              <p:cNvSpPr>
                <a:spLocks/>
              </p:cNvSpPr>
              <p:nvPr/>
            </p:nvSpPr>
            <p:spPr bwMode="auto">
              <a:xfrm>
                <a:off x="2681288" y="3340100"/>
                <a:ext cx="101600" cy="3810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0" y="18"/>
                  </a:cxn>
                  <a:cxn ang="0">
                    <a:pos x="27" y="8"/>
                  </a:cxn>
                  <a:cxn ang="0">
                    <a:pos x="64" y="0"/>
                  </a:cxn>
                  <a:cxn ang="0">
                    <a:pos x="27" y="25"/>
                  </a:cxn>
                  <a:cxn ang="0">
                    <a:pos x="10" y="25"/>
                  </a:cxn>
                  <a:cxn ang="0">
                    <a:pos x="0" y="25"/>
                  </a:cxn>
                </a:cxnLst>
                <a:rect l="0" t="0" r="r" b="b"/>
                <a:pathLst>
                  <a:path w="64" h="25">
                    <a:moveTo>
                      <a:pt x="0" y="25"/>
                    </a:moveTo>
                    <a:lnTo>
                      <a:pt x="20" y="18"/>
                    </a:lnTo>
                    <a:lnTo>
                      <a:pt x="27" y="8"/>
                    </a:lnTo>
                    <a:lnTo>
                      <a:pt x="64" y="0"/>
                    </a:lnTo>
                    <a:lnTo>
                      <a:pt x="27" y="25"/>
                    </a:lnTo>
                    <a:lnTo>
                      <a:pt x="1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3" name="Freeform 94"/>
              <p:cNvSpPr>
                <a:spLocks/>
              </p:cNvSpPr>
              <p:nvPr/>
            </p:nvSpPr>
            <p:spPr bwMode="auto">
              <a:xfrm>
                <a:off x="2681288" y="3340100"/>
                <a:ext cx="101600" cy="3810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0" y="18"/>
                  </a:cxn>
                  <a:cxn ang="0">
                    <a:pos x="27" y="8"/>
                  </a:cxn>
                  <a:cxn ang="0">
                    <a:pos x="64" y="0"/>
                  </a:cxn>
                  <a:cxn ang="0">
                    <a:pos x="27" y="25"/>
                  </a:cxn>
                  <a:cxn ang="0">
                    <a:pos x="10" y="25"/>
                  </a:cxn>
                  <a:cxn ang="0">
                    <a:pos x="0" y="25"/>
                  </a:cxn>
                </a:cxnLst>
                <a:rect l="0" t="0" r="r" b="b"/>
                <a:pathLst>
                  <a:path w="64" h="25">
                    <a:moveTo>
                      <a:pt x="0" y="25"/>
                    </a:moveTo>
                    <a:lnTo>
                      <a:pt x="20" y="18"/>
                    </a:lnTo>
                    <a:lnTo>
                      <a:pt x="27" y="8"/>
                    </a:lnTo>
                    <a:lnTo>
                      <a:pt x="64" y="0"/>
                    </a:lnTo>
                    <a:lnTo>
                      <a:pt x="27" y="25"/>
                    </a:lnTo>
                    <a:lnTo>
                      <a:pt x="10" y="25"/>
                    </a:lnTo>
                    <a:lnTo>
                      <a:pt x="0" y="25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4" name="Freeform 95"/>
              <p:cNvSpPr>
                <a:spLocks/>
              </p:cNvSpPr>
              <p:nvPr/>
            </p:nvSpPr>
            <p:spPr bwMode="auto">
              <a:xfrm>
                <a:off x="2782888" y="3294063"/>
                <a:ext cx="57150" cy="3016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7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4" y="17"/>
                  </a:cxn>
                  <a:cxn ang="0">
                    <a:pos x="0" y="17"/>
                  </a:cxn>
                </a:cxnLst>
                <a:rect l="0" t="0" r="r" b="b"/>
                <a:pathLst>
                  <a:path w="34" h="17">
                    <a:moveTo>
                      <a:pt x="0" y="17"/>
                    </a:moveTo>
                    <a:lnTo>
                      <a:pt x="0" y="7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4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5" name="Freeform 96"/>
              <p:cNvSpPr>
                <a:spLocks/>
              </p:cNvSpPr>
              <p:nvPr/>
            </p:nvSpPr>
            <p:spPr bwMode="auto">
              <a:xfrm>
                <a:off x="2782888" y="3294063"/>
                <a:ext cx="57150" cy="3016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7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4" y="17"/>
                  </a:cxn>
                  <a:cxn ang="0">
                    <a:pos x="0" y="17"/>
                  </a:cxn>
                </a:cxnLst>
                <a:rect l="0" t="0" r="r" b="b"/>
                <a:pathLst>
                  <a:path w="34" h="17">
                    <a:moveTo>
                      <a:pt x="0" y="17"/>
                    </a:moveTo>
                    <a:lnTo>
                      <a:pt x="0" y="7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4" y="17"/>
                    </a:lnTo>
                    <a:lnTo>
                      <a:pt x="0" y="17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6" name="Freeform 97"/>
              <p:cNvSpPr>
                <a:spLocks/>
              </p:cNvSpPr>
              <p:nvPr/>
            </p:nvSpPr>
            <p:spPr bwMode="auto">
              <a:xfrm>
                <a:off x="4630738" y="3121025"/>
                <a:ext cx="127000" cy="57150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61" y="0"/>
                  </a:cxn>
                  <a:cxn ang="0">
                    <a:pos x="45" y="7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0" y="17"/>
                  </a:cxn>
                  <a:cxn ang="0">
                    <a:pos x="0" y="34"/>
                  </a:cxn>
                  <a:cxn ang="0">
                    <a:pos x="18" y="34"/>
                  </a:cxn>
                  <a:cxn ang="0">
                    <a:pos x="52" y="17"/>
                  </a:cxn>
                  <a:cxn ang="0">
                    <a:pos x="71" y="25"/>
                  </a:cxn>
                  <a:cxn ang="0">
                    <a:pos x="79" y="7"/>
                  </a:cxn>
                </a:cxnLst>
                <a:rect l="0" t="0" r="r" b="b"/>
                <a:pathLst>
                  <a:path w="79" h="34">
                    <a:moveTo>
                      <a:pt x="79" y="7"/>
                    </a:moveTo>
                    <a:lnTo>
                      <a:pt x="61" y="0"/>
                    </a:lnTo>
                    <a:lnTo>
                      <a:pt x="45" y="7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52" y="17"/>
                    </a:lnTo>
                    <a:lnTo>
                      <a:pt x="71" y="25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7" name="Freeform 98"/>
              <p:cNvSpPr>
                <a:spLocks/>
              </p:cNvSpPr>
              <p:nvPr/>
            </p:nvSpPr>
            <p:spPr bwMode="auto">
              <a:xfrm>
                <a:off x="4630738" y="3121025"/>
                <a:ext cx="127000" cy="57150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61" y="0"/>
                  </a:cxn>
                  <a:cxn ang="0">
                    <a:pos x="45" y="7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0" y="17"/>
                  </a:cxn>
                  <a:cxn ang="0">
                    <a:pos x="0" y="34"/>
                  </a:cxn>
                  <a:cxn ang="0">
                    <a:pos x="18" y="34"/>
                  </a:cxn>
                  <a:cxn ang="0">
                    <a:pos x="52" y="17"/>
                  </a:cxn>
                  <a:cxn ang="0">
                    <a:pos x="71" y="25"/>
                  </a:cxn>
                  <a:cxn ang="0">
                    <a:pos x="79" y="7"/>
                  </a:cxn>
                </a:cxnLst>
                <a:rect l="0" t="0" r="r" b="b"/>
                <a:pathLst>
                  <a:path w="79" h="34">
                    <a:moveTo>
                      <a:pt x="79" y="7"/>
                    </a:moveTo>
                    <a:lnTo>
                      <a:pt x="61" y="0"/>
                    </a:lnTo>
                    <a:lnTo>
                      <a:pt x="45" y="7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52" y="17"/>
                    </a:lnTo>
                    <a:lnTo>
                      <a:pt x="71" y="25"/>
                    </a:lnTo>
                    <a:lnTo>
                      <a:pt x="79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" name="Freeform 99"/>
              <p:cNvSpPr>
                <a:spLocks/>
              </p:cNvSpPr>
              <p:nvPr/>
            </p:nvSpPr>
            <p:spPr bwMode="auto">
              <a:xfrm>
                <a:off x="4854575" y="1481138"/>
                <a:ext cx="3624263" cy="1897062"/>
              </a:xfrm>
              <a:custGeom>
                <a:avLst/>
                <a:gdLst/>
                <a:ahLst/>
                <a:cxnLst>
                  <a:cxn ang="0">
                    <a:pos x="1118" y="226"/>
                  </a:cxn>
                  <a:cxn ang="0">
                    <a:pos x="1101" y="78"/>
                  </a:cxn>
                  <a:cxn ang="0">
                    <a:pos x="1031" y="78"/>
                  </a:cxn>
                  <a:cxn ang="0">
                    <a:pos x="740" y="237"/>
                  </a:cxn>
                  <a:cxn ang="0">
                    <a:pos x="696" y="288"/>
                  </a:cxn>
                  <a:cxn ang="0">
                    <a:pos x="659" y="368"/>
                  </a:cxn>
                  <a:cxn ang="0">
                    <a:pos x="608" y="517"/>
                  </a:cxn>
                  <a:cxn ang="0">
                    <a:pos x="635" y="271"/>
                  </a:cxn>
                  <a:cxn ang="0">
                    <a:pos x="555" y="402"/>
                  </a:cxn>
                  <a:cxn ang="0">
                    <a:pos x="476" y="429"/>
                  </a:cxn>
                  <a:cxn ang="0">
                    <a:pos x="379" y="429"/>
                  </a:cxn>
                  <a:cxn ang="0">
                    <a:pos x="265" y="446"/>
                  </a:cxn>
                  <a:cxn ang="0">
                    <a:pos x="211" y="527"/>
                  </a:cxn>
                  <a:cxn ang="0">
                    <a:pos x="133" y="605"/>
                  </a:cxn>
                  <a:cxn ang="0">
                    <a:pos x="160" y="535"/>
                  </a:cxn>
                  <a:cxn ang="0">
                    <a:pos x="69" y="395"/>
                  </a:cxn>
                  <a:cxn ang="0">
                    <a:pos x="44" y="544"/>
                  </a:cxn>
                  <a:cxn ang="0">
                    <a:pos x="35" y="685"/>
                  </a:cxn>
                  <a:cxn ang="0">
                    <a:pos x="0" y="747"/>
                  </a:cxn>
                  <a:cxn ang="0">
                    <a:pos x="53" y="834"/>
                  </a:cxn>
                  <a:cxn ang="0">
                    <a:pos x="62" y="896"/>
                  </a:cxn>
                  <a:cxn ang="0">
                    <a:pos x="115" y="932"/>
                  </a:cxn>
                  <a:cxn ang="0">
                    <a:pos x="167" y="1001"/>
                  </a:cxn>
                  <a:cxn ang="0">
                    <a:pos x="160" y="1045"/>
                  </a:cxn>
                  <a:cxn ang="0">
                    <a:pos x="238" y="1107"/>
                  </a:cxn>
                  <a:cxn ang="0">
                    <a:pos x="281" y="1107"/>
                  </a:cxn>
                  <a:cxn ang="0">
                    <a:pos x="309" y="1036"/>
                  </a:cxn>
                  <a:cxn ang="0">
                    <a:pos x="281" y="949"/>
                  </a:cxn>
                  <a:cxn ang="0">
                    <a:pos x="352" y="922"/>
                  </a:cxn>
                  <a:cxn ang="0">
                    <a:pos x="476" y="949"/>
                  </a:cxn>
                  <a:cxn ang="0">
                    <a:pos x="476" y="869"/>
                  </a:cxn>
                  <a:cxn ang="0">
                    <a:pos x="616" y="861"/>
                  </a:cxn>
                  <a:cxn ang="0">
                    <a:pos x="679" y="869"/>
                  </a:cxn>
                  <a:cxn ang="0">
                    <a:pos x="784" y="939"/>
                  </a:cxn>
                  <a:cxn ang="0">
                    <a:pos x="899" y="949"/>
                  </a:cxn>
                  <a:cxn ang="0">
                    <a:pos x="1040" y="932"/>
                  </a:cxn>
                  <a:cxn ang="0">
                    <a:pos x="1198" y="976"/>
                  </a:cxn>
                  <a:cxn ang="0">
                    <a:pos x="1304" y="922"/>
                  </a:cxn>
                  <a:cxn ang="0">
                    <a:pos x="1382" y="912"/>
                  </a:cxn>
                  <a:cxn ang="0">
                    <a:pos x="1496" y="1001"/>
                  </a:cxn>
                  <a:cxn ang="0">
                    <a:pos x="1452" y="1098"/>
                  </a:cxn>
                  <a:cxn ang="0">
                    <a:pos x="1577" y="939"/>
                  </a:cxn>
                  <a:cxn ang="0">
                    <a:pos x="1532" y="887"/>
                  </a:cxn>
                  <a:cxn ang="0">
                    <a:pos x="1612" y="747"/>
                  </a:cxn>
                  <a:cxn ang="0">
                    <a:pos x="1726" y="736"/>
                  </a:cxn>
                  <a:cxn ang="0">
                    <a:pos x="1806" y="676"/>
                  </a:cxn>
                  <a:cxn ang="0">
                    <a:pos x="1911" y="649"/>
                  </a:cxn>
                  <a:cxn ang="0">
                    <a:pos x="1786" y="844"/>
                  </a:cxn>
                  <a:cxn ang="0">
                    <a:pos x="1877" y="861"/>
                  </a:cxn>
                  <a:cxn ang="0">
                    <a:pos x="1877" y="773"/>
                  </a:cxn>
                  <a:cxn ang="0">
                    <a:pos x="1948" y="720"/>
                  </a:cxn>
                  <a:cxn ang="0">
                    <a:pos x="2124" y="649"/>
                  </a:cxn>
                  <a:cxn ang="0">
                    <a:pos x="2140" y="551"/>
                  </a:cxn>
                  <a:cxn ang="0">
                    <a:pos x="2228" y="597"/>
                  </a:cxn>
                  <a:cxn ang="0">
                    <a:pos x="2202" y="500"/>
                  </a:cxn>
                  <a:cxn ang="0">
                    <a:pos x="1964" y="420"/>
                  </a:cxn>
                  <a:cxn ang="0">
                    <a:pos x="1903" y="402"/>
                  </a:cxn>
                  <a:cxn ang="0">
                    <a:pos x="1743" y="359"/>
                  </a:cxn>
                  <a:cxn ang="0">
                    <a:pos x="1577" y="263"/>
                  </a:cxn>
                  <a:cxn ang="0">
                    <a:pos x="1452" y="359"/>
                  </a:cxn>
                  <a:cxn ang="0">
                    <a:pos x="1338" y="226"/>
                  </a:cxn>
                  <a:cxn ang="0">
                    <a:pos x="1206" y="237"/>
                  </a:cxn>
                </a:cxnLst>
                <a:rect l="0" t="0" r="r" b="b"/>
                <a:pathLst>
                  <a:path w="2272" h="1132">
                    <a:moveTo>
                      <a:pt x="1155" y="210"/>
                    </a:moveTo>
                    <a:lnTo>
                      <a:pt x="1145" y="217"/>
                    </a:lnTo>
                    <a:lnTo>
                      <a:pt x="1155" y="237"/>
                    </a:lnTo>
                    <a:lnTo>
                      <a:pt x="1118" y="253"/>
                    </a:lnTo>
                    <a:lnTo>
                      <a:pt x="1111" y="253"/>
                    </a:lnTo>
                    <a:lnTo>
                      <a:pt x="1118" y="226"/>
                    </a:lnTo>
                    <a:lnTo>
                      <a:pt x="1206" y="148"/>
                    </a:lnTo>
                    <a:lnTo>
                      <a:pt x="1206" y="95"/>
                    </a:lnTo>
                    <a:lnTo>
                      <a:pt x="1171" y="61"/>
                    </a:lnTo>
                    <a:lnTo>
                      <a:pt x="1128" y="61"/>
                    </a:lnTo>
                    <a:lnTo>
                      <a:pt x="1128" y="78"/>
                    </a:lnTo>
                    <a:lnTo>
                      <a:pt x="1101" y="78"/>
                    </a:lnTo>
                    <a:lnTo>
                      <a:pt x="1118" y="43"/>
                    </a:lnTo>
                    <a:lnTo>
                      <a:pt x="1075" y="34"/>
                    </a:lnTo>
                    <a:lnTo>
                      <a:pt x="1101" y="17"/>
                    </a:lnTo>
                    <a:lnTo>
                      <a:pt x="1075" y="0"/>
                    </a:lnTo>
                    <a:lnTo>
                      <a:pt x="1031" y="43"/>
                    </a:lnTo>
                    <a:lnTo>
                      <a:pt x="1031" y="78"/>
                    </a:lnTo>
                    <a:lnTo>
                      <a:pt x="1004" y="78"/>
                    </a:lnTo>
                    <a:lnTo>
                      <a:pt x="926" y="95"/>
                    </a:lnTo>
                    <a:lnTo>
                      <a:pt x="855" y="139"/>
                    </a:lnTo>
                    <a:lnTo>
                      <a:pt x="828" y="175"/>
                    </a:lnTo>
                    <a:lnTo>
                      <a:pt x="835" y="217"/>
                    </a:lnTo>
                    <a:lnTo>
                      <a:pt x="740" y="237"/>
                    </a:lnTo>
                    <a:lnTo>
                      <a:pt x="748" y="288"/>
                    </a:lnTo>
                    <a:lnTo>
                      <a:pt x="775" y="315"/>
                    </a:lnTo>
                    <a:lnTo>
                      <a:pt x="757" y="324"/>
                    </a:lnTo>
                    <a:lnTo>
                      <a:pt x="730" y="288"/>
                    </a:lnTo>
                    <a:lnTo>
                      <a:pt x="704" y="281"/>
                    </a:lnTo>
                    <a:lnTo>
                      <a:pt x="696" y="288"/>
                    </a:lnTo>
                    <a:lnTo>
                      <a:pt x="679" y="271"/>
                    </a:lnTo>
                    <a:lnTo>
                      <a:pt x="659" y="253"/>
                    </a:lnTo>
                    <a:lnTo>
                      <a:pt x="659" y="263"/>
                    </a:lnTo>
                    <a:lnTo>
                      <a:pt x="670" y="288"/>
                    </a:lnTo>
                    <a:lnTo>
                      <a:pt x="643" y="332"/>
                    </a:lnTo>
                    <a:lnTo>
                      <a:pt x="659" y="368"/>
                    </a:lnTo>
                    <a:lnTo>
                      <a:pt x="652" y="402"/>
                    </a:lnTo>
                    <a:lnTo>
                      <a:pt x="652" y="429"/>
                    </a:lnTo>
                    <a:lnTo>
                      <a:pt x="659" y="439"/>
                    </a:lnTo>
                    <a:lnTo>
                      <a:pt x="670" y="482"/>
                    </a:lnTo>
                    <a:lnTo>
                      <a:pt x="616" y="527"/>
                    </a:lnTo>
                    <a:lnTo>
                      <a:pt x="608" y="517"/>
                    </a:lnTo>
                    <a:lnTo>
                      <a:pt x="643" y="473"/>
                    </a:lnTo>
                    <a:lnTo>
                      <a:pt x="652" y="446"/>
                    </a:lnTo>
                    <a:lnTo>
                      <a:pt x="635" y="429"/>
                    </a:lnTo>
                    <a:lnTo>
                      <a:pt x="635" y="342"/>
                    </a:lnTo>
                    <a:lnTo>
                      <a:pt x="625" y="324"/>
                    </a:lnTo>
                    <a:lnTo>
                      <a:pt x="635" y="271"/>
                    </a:lnTo>
                    <a:lnTo>
                      <a:pt x="616" y="263"/>
                    </a:lnTo>
                    <a:lnTo>
                      <a:pt x="625" y="253"/>
                    </a:lnTo>
                    <a:lnTo>
                      <a:pt x="616" y="237"/>
                    </a:lnTo>
                    <a:lnTo>
                      <a:pt x="599" y="244"/>
                    </a:lnTo>
                    <a:lnTo>
                      <a:pt x="555" y="359"/>
                    </a:lnTo>
                    <a:lnTo>
                      <a:pt x="555" y="402"/>
                    </a:lnTo>
                    <a:lnTo>
                      <a:pt x="581" y="439"/>
                    </a:lnTo>
                    <a:lnTo>
                      <a:pt x="581" y="456"/>
                    </a:lnTo>
                    <a:lnTo>
                      <a:pt x="555" y="439"/>
                    </a:lnTo>
                    <a:lnTo>
                      <a:pt x="450" y="368"/>
                    </a:lnTo>
                    <a:lnTo>
                      <a:pt x="440" y="386"/>
                    </a:lnTo>
                    <a:lnTo>
                      <a:pt x="476" y="429"/>
                    </a:lnTo>
                    <a:lnTo>
                      <a:pt x="457" y="439"/>
                    </a:lnTo>
                    <a:lnTo>
                      <a:pt x="450" y="429"/>
                    </a:lnTo>
                    <a:lnTo>
                      <a:pt x="396" y="446"/>
                    </a:lnTo>
                    <a:lnTo>
                      <a:pt x="387" y="464"/>
                    </a:lnTo>
                    <a:lnTo>
                      <a:pt x="379" y="446"/>
                    </a:lnTo>
                    <a:lnTo>
                      <a:pt x="379" y="429"/>
                    </a:lnTo>
                    <a:lnTo>
                      <a:pt x="291" y="482"/>
                    </a:lnTo>
                    <a:lnTo>
                      <a:pt x="291" y="500"/>
                    </a:lnTo>
                    <a:lnTo>
                      <a:pt x="272" y="507"/>
                    </a:lnTo>
                    <a:lnTo>
                      <a:pt x="247" y="491"/>
                    </a:lnTo>
                    <a:lnTo>
                      <a:pt x="272" y="473"/>
                    </a:lnTo>
                    <a:lnTo>
                      <a:pt x="265" y="446"/>
                    </a:lnTo>
                    <a:lnTo>
                      <a:pt x="228" y="439"/>
                    </a:lnTo>
                    <a:lnTo>
                      <a:pt x="238" y="456"/>
                    </a:lnTo>
                    <a:lnTo>
                      <a:pt x="238" y="500"/>
                    </a:lnTo>
                    <a:lnTo>
                      <a:pt x="247" y="517"/>
                    </a:lnTo>
                    <a:lnTo>
                      <a:pt x="238" y="535"/>
                    </a:lnTo>
                    <a:lnTo>
                      <a:pt x="211" y="527"/>
                    </a:lnTo>
                    <a:lnTo>
                      <a:pt x="176" y="551"/>
                    </a:lnTo>
                    <a:lnTo>
                      <a:pt x="194" y="588"/>
                    </a:lnTo>
                    <a:lnTo>
                      <a:pt x="140" y="571"/>
                    </a:lnTo>
                    <a:lnTo>
                      <a:pt x="133" y="578"/>
                    </a:lnTo>
                    <a:lnTo>
                      <a:pt x="149" y="605"/>
                    </a:lnTo>
                    <a:lnTo>
                      <a:pt x="133" y="605"/>
                    </a:lnTo>
                    <a:lnTo>
                      <a:pt x="106" y="588"/>
                    </a:lnTo>
                    <a:lnTo>
                      <a:pt x="106" y="535"/>
                    </a:lnTo>
                    <a:lnTo>
                      <a:pt x="79" y="517"/>
                    </a:lnTo>
                    <a:lnTo>
                      <a:pt x="69" y="500"/>
                    </a:lnTo>
                    <a:lnTo>
                      <a:pt x="89" y="507"/>
                    </a:lnTo>
                    <a:lnTo>
                      <a:pt x="160" y="535"/>
                    </a:lnTo>
                    <a:lnTo>
                      <a:pt x="203" y="507"/>
                    </a:lnTo>
                    <a:lnTo>
                      <a:pt x="194" y="482"/>
                    </a:lnTo>
                    <a:lnTo>
                      <a:pt x="140" y="429"/>
                    </a:lnTo>
                    <a:lnTo>
                      <a:pt x="89" y="412"/>
                    </a:lnTo>
                    <a:lnTo>
                      <a:pt x="89" y="402"/>
                    </a:lnTo>
                    <a:lnTo>
                      <a:pt x="69" y="395"/>
                    </a:lnTo>
                    <a:lnTo>
                      <a:pt x="53" y="402"/>
                    </a:lnTo>
                    <a:lnTo>
                      <a:pt x="25" y="429"/>
                    </a:lnTo>
                    <a:lnTo>
                      <a:pt x="25" y="456"/>
                    </a:lnTo>
                    <a:lnTo>
                      <a:pt x="44" y="473"/>
                    </a:lnTo>
                    <a:lnTo>
                      <a:pt x="35" y="500"/>
                    </a:lnTo>
                    <a:lnTo>
                      <a:pt x="44" y="544"/>
                    </a:lnTo>
                    <a:lnTo>
                      <a:pt x="35" y="571"/>
                    </a:lnTo>
                    <a:lnTo>
                      <a:pt x="53" y="597"/>
                    </a:lnTo>
                    <a:lnTo>
                      <a:pt x="44" y="615"/>
                    </a:lnTo>
                    <a:lnTo>
                      <a:pt x="62" y="631"/>
                    </a:lnTo>
                    <a:lnTo>
                      <a:pt x="62" y="642"/>
                    </a:lnTo>
                    <a:lnTo>
                      <a:pt x="35" y="685"/>
                    </a:lnTo>
                    <a:lnTo>
                      <a:pt x="9" y="702"/>
                    </a:lnTo>
                    <a:lnTo>
                      <a:pt x="18" y="702"/>
                    </a:lnTo>
                    <a:lnTo>
                      <a:pt x="35" y="720"/>
                    </a:lnTo>
                    <a:lnTo>
                      <a:pt x="18" y="736"/>
                    </a:lnTo>
                    <a:lnTo>
                      <a:pt x="9" y="747"/>
                    </a:lnTo>
                    <a:lnTo>
                      <a:pt x="0" y="747"/>
                    </a:lnTo>
                    <a:lnTo>
                      <a:pt x="9" y="773"/>
                    </a:lnTo>
                    <a:lnTo>
                      <a:pt x="9" y="781"/>
                    </a:lnTo>
                    <a:lnTo>
                      <a:pt x="9" y="798"/>
                    </a:lnTo>
                    <a:lnTo>
                      <a:pt x="18" y="817"/>
                    </a:lnTo>
                    <a:lnTo>
                      <a:pt x="44" y="825"/>
                    </a:lnTo>
                    <a:lnTo>
                      <a:pt x="53" y="834"/>
                    </a:lnTo>
                    <a:lnTo>
                      <a:pt x="53" y="851"/>
                    </a:lnTo>
                    <a:lnTo>
                      <a:pt x="69" y="878"/>
                    </a:lnTo>
                    <a:lnTo>
                      <a:pt x="79" y="878"/>
                    </a:lnTo>
                    <a:lnTo>
                      <a:pt x="69" y="896"/>
                    </a:lnTo>
                    <a:lnTo>
                      <a:pt x="62" y="887"/>
                    </a:lnTo>
                    <a:lnTo>
                      <a:pt x="62" y="896"/>
                    </a:lnTo>
                    <a:lnTo>
                      <a:pt x="69" y="912"/>
                    </a:lnTo>
                    <a:lnTo>
                      <a:pt x="96" y="912"/>
                    </a:lnTo>
                    <a:lnTo>
                      <a:pt x="106" y="922"/>
                    </a:lnTo>
                    <a:lnTo>
                      <a:pt x="96" y="922"/>
                    </a:lnTo>
                    <a:lnTo>
                      <a:pt x="106" y="932"/>
                    </a:lnTo>
                    <a:lnTo>
                      <a:pt x="115" y="932"/>
                    </a:lnTo>
                    <a:lnTo>
                      <a:pt x="123" y="949"/>
                    </a:lnTo>
                    <a:lnTo>
                      <a:pt x="133" y="956"/>
                    </a:lnTo>
                    <a:lnTo>
                      <a:pt x="140" y="949"/>
                    </a:lnTo>
                    <a:lnTo>
                      <a:pt x="184" y="976"/>
                    </a:lnTo>
                    <a:lnTo>
                      <a:pt x="176" y="1010"/>
                    </a:lnTo>
                    <a:lnTo>
                      <a:pt x="167" y="1001"/>
                    </a:lnTo>
                    <a:lnTo>
                      <a:pt x="160" y="1010"/>
                    </a:lnTo>
                    <a:lnTo>
                      <a:pt x="160" y="1027"/>
                    </a:lnTo>
                    <a:lnTo>
                      <a:pt x="167" y="1020"/>
                    </a:lnTo>
                    <a:lnTo>
                      <a:pt x="176" y="1027"/>
                    </a:lnTo>
                    <a:lnTo>
                      <a:pt x="149" y="1036"/>
                    </a:lnTo>
                    <a:lnTo>
                      <a:pt x="160" y="1045"/>
                    </a:lnTo>
                    <a:lnTo>
                      <a:pt x="140" y="1063"/>
                    </a:lnTo>
                    <a:lnTo>
                      <a:pt x="133" y="1063"/>
                    </a:lnTo>
                    <a:lnTo>
                      <a:pt x="140" y="1063"/>
                    </a:lnTo>
                    <a:lnTo>
                      <a:pt x="176" y="1098"/>
                    </a:lnTo>
                    <a:lnTo>
                      <a:pt x="220" y="1098"/>
                    </a:lnTo>
                    <a:lnTo>
                      <a:pt x="238" y="1107"/>
                    </a:lnTo>
                    <a:lnTo>
                      <a:pt x="254" y="1107"/>
                    </a:lnTo>
                    <a:lnTo>
                      <a:pt x="272" y="1125"/>
                    </a:lnTo>
                    <a:lnTo>
                      <a:pt x="281" y="1132"/>
                    </a:lnTo>
                    <a:lnTo>
                      <a:pt x="291" y="1132"/>
                    </a:lnTo>
                    <a:lnTo>
                      <a:pt x="299" y="1125"/>
                    </a:lnTo>
                    <a:lnTo>
                      <a:pt x="281" y="1107"/>
                    </a:lnTo>
                    <a:lnTo>
                      <a:pt x="281" y="1088"/>
                    </a:lnTo>
                    <a:lnTo>
                      <a:pt x="272" y="1071"/>
                    </a:lnTo>
                    <a:lnTo>
                      <a:pt x="291" y="1045"/>
                    </a:lnTo>
                    <a:lnTo>
                      <a:pt x="299" y="1054"/>
                    </a:lnTo>
                    <a:lnTo>
                      <a:pt x="309" y="1045"/>
                    </a:lnTo>
                    <a:lnTo>
                      <a:pt x="309" y="1036"/>
                    </a:lnTo>
                    <a:lnTo>
                      <a:pt x="299" y="1036"/>
                    </a:lnTo>
                    <a:lnTo>
                      <a:pt x="309" y="1027"/>
                    </a:lnTo>
                    <a:lnTo>
                      <a:pt x="299" y="1010"/>
                    </a:lnTo>
                    <a:lnTo>
                      <a:pt x="281" y="1010"/>
                    </a:lnTo>
                    <a:lnTo>
                      <a:pt x="272" y="993"/>
                    </a:lnTo>
                    <a:lnTo>
                      <a:pt x="281" y="949"/>
                    </a:lnTo>
                    <a:lnTo>
                      <a:pt x="299" y="966"/>
                    </a:lnTo>
                    <a:lnTo>
                      <a:pt x="309" y="966"/>
                    </a:lnTo>
                    <a:lnTo>
                      <a:pt x="299" y="949"/>
                    </a:lnTo>
                    <a:lnTo>
                      <a:pt x="325" y="922"/>
                    </a:lnTo>
                    <a:lnTo>
                      <a:pt x="343" y="932"/>
                    </a:lnTo>
                    <a:lnTo>
                      <a:pt x="352" y="922"/>
                    </a:lnTo>
                    <a:lnTo>
                      <a:pt x="369" y="932"/>
                    </a:lnTo>
                    <a:lnTo>
                      <a:pt x="396" y="949"/>
                    </a:lnTo>
                    <a:lnTo>
                      <a:pt x="414" y="939"/>
                    </a:lnTo>
                    <a:lnTo>
                      <a:pt x="432" y="939"/>
                    </a:lnTo>
                    <a:lnTo>
                      <a:pt x="440" y="949"/>
                    </a:lnTo>
                    <a:lnTo>
                      <a:pt x="476" y="949"/>
                    </a:lnTo>
                    <a:lnTo>
                      <a:pt x="484" y="932"/>
                    </a:lnTo>
                    <a:lnTo>
                      <a:pt x="457" y="922"/>
                    </a:lnTo>
                    <a:lnTo>
                      <a:pt x="476" y="912"/>
                    </a:lnTo>
                    <a:lnTo>
                      <a:pt x="467" y="905"/>
                    </a:lnTo>
                    <a:lnTo>
                      <a:pt x="476" y="896"/>
                    </a:lnTo>
                    <a:lnTo>
                      <a:pt x="476" y="869"/>
                    </a:lnTo>
                    <a:lnTo>
                      <a:pt x="494" y="878"/>
                    </a:lnTo>
                    <a:lnTo>
                      <a:pt x="572" y="851"/>
                    </a:lnTo>
                    <a:lnTo>
                      <a:pt x="572" y="844"/>
                    </a:lnTo>
                    <a:lnTo>
                      <a:pt x="581" y="844"/>
                    </a:lnTo>
                    <a:lnTo>
                      <a:pt x="608" y="844"/>
                    </a:lnTo>
                    <a:lnTo>
                      <a:pt x="616" y="861"/>
                    </a:lnTo>
                    <a:lnTo>
                      <a:pt x="616" y="869"/>
                    </a:lnTo>
                    <a:lnTo>
                      <a:pt x="625" y="869"/>
                    </a:lnTo>
                    <a:lnTo>
                      <a:pt x="643" y="878"/>
                    </a:lnTo>
                    <a:lnTo>
                      <a:pt x="643" y="887"/>
                    </a:lnTo>
                    <a:lnTo>
                      <a:pt x="659" y="887"/>
                    </a:lnTo>
                    <a:lnTo>
                      <a:pt x="679" y="869"/>
                    </a:lnTo>
                    <a:lnTo>
                      <a:pt x="696" y="861"/>
                    </a:lnTo>
                    <a:lnTo>
                      <a:pt x="704" y="887"/>
                    </a:lnTo>
                    <a:lnTo>
                      <a:pt x="740" y="949"/>
                    </a:lnTo>
                    <a:lnTo>
                      <a:pt x="748" y="932"/>
                    </a:lnTo>
                    <a:lnTo>
                      <a:pt x="757" y="949"/>
                    </a:lnTo>
                    <a:lnTo>
                      <a:pt x="784" y="939"/>
                    </a:lnTo>
                    <a:lnTo>
                      <a:pt x="810" y="966"/>
                    </a:lnTo>
                    <a:lnTo>
                      <a:pt x="828" y="976"/>
                    </a:lnTo>
                    <a:lnTo>
                      <a:pt x="828" y="966"/>
                    </a:lnTo>
                    <a:lnTo>
                      <a:pt x="846" y="983"/>
                    </a:lnTo>
                    <a:lnTo>
                      <a:pt x="855" y="976"/>
                    </a:lnTo>
                    <a:lnTo>
                      <a:pt x="899" y="949"/>
                    </a:lnTo>
                    <a:lnTo>
                      <a:pt x="933" y="956"/>
                    </a:lnTo>
                    <a:lnTo>
                      <a:pt x="950" y="966"/>
                    </a:lnTo>
                    <a:lnTo>
                      <a:pt x="986" y="966"/>
                    </a:lnTo>
                    <a:lnTo>
                      <a:pt x="986" y="932"/>
                    </a:lnTo>
                    <a:lnTo>
                      <a:pt x="1004" y="922"/>
                    </a:lnTo>
                    <a:lnTo>
                      <a:pt x="1040" y="932"/>
                    </a:lnTo>
                    <a:lnTo>
                      <a:pt x="1057" y="956"/>
                    </a:lnTo>
                    <a:lnTo>
                      <a:pt x="1066" y="956"/>
                    </a:lnTo>
                    <a:lnTo>
                      <a:pt x="1084" y="949"/>
                    </a:lnTo>
                    <a:lnTo>
                      <a:pt x="1136" y="976"/>
                    </a:lnTo>
                    <a:lnTo>
                      <a:pt x="1162" y="983"/>
                    </a:lnTo>
                    <a:lnTo>
                      <a:pt x="1198" y="976"/>
                    </a:lnTo>
                    <a:lnTo>
                      <a:pt x="1216" y="956"/>
                    </a:lnTo>
                    <a:lnTo>
                      <a:pt x="1242" y="966"/>
                    </a:lnTo>
                    <a:lnTo>
                      <a:pt x="1260" y="976"/>
                    </a:lnTo>
                    <a:lnTo>
                      <a:pt x="1287" y="966"/>
                    </a:lnTo>
                    <a:lnTo>
                      <a:pt x="1294" y="932"/>
                    </a:lnTo>
                    <a:lnTo>
                      <a:pt x="1304" y="922"/>
                    </a:lnTo>
                    <a:lnTo>
                      <a:pt x="1304" y="912"/>
                    </a:lnTo>
                    <a:lnTo>
                      <a:pt x="1294" y="912"/>
                    </a:lnTo>
                    <a:lnTo>
                      <a:pt x="1304" y="896"/>
                    </a:lnTo>
                    <a:lnTo>
                      <a:pt x="1338" y="887"/>
                    </a:lnTo>
                    <a:lnTo>
                      <a:pt x="1365" y="896"/>
                    </a:lnTo>
                    <a:lnTo>
                      <a:pt x="1382" y="912"/>
                    </a:lnTo>
                    <a:lnTo>
                      <a:pt x="1401" y="976"/>
                    </a:lnTo>
                    <a:lnTo>
                      <a:pt x="1418" y="976"/>
                    </a:lnTo>
                    <a:lnTo>
                      <a:pt x="1445" y="993"/>
                    </a:lnTo>
                    <a:lnTo>
                      <a:pt x="1445" y="1010"/>
                    </a:lnTo>
                    <a:lnTo>
                      <a:pt x="1462" y="1010"/>
                    </a:lnTo>
                    <a:lnTo>
                      <a:pt x="1496" y="1001"/>
                    </a:lnTo>
                    <a:lnTo>
                      <a:pt x="1496" y="1020"/>
                    </a:lnTo>
                    <a:lnTo>
                      <a:pt x="1472" y="1071"/>
                    </a:lnTo>
                    <a:lnTo>
                      <a:pt x="1462" y="1063"/>
                    </a:lnTo>
                    <a:lnTo>
                      <a:pt x="1445" y="1071"/>
                    </a:lnTo>
                    <a:lnTo>
                      <a:pt x="1445" y="1115"/>
                    </a:lnTo>
                    <a:lnTo>
                      <a:pt x="1452" y="1098"/>
                    </a:lnTo>
                    <a:lnTo>
                      <a:pt x="1462" y="1098"/>
                    </a:lnTo>
                    <a:lnTo>
                      <a:pt x="1462" y="1107"/>
                    </a:lnTo>
                    <a:lnTo>
                      <a:pt x="1472" y="1115"/>
                    </a:lnTo>
                    <a:lnTo>
                      <a:pt x="1496" y="1098"/>
                    </a:lnTo>
                    <a:lnTo>
                      <a:pt x="1577" y="1001"/>
                    </a:lnTo>
                    <a:lnTo>
                      <a:pt x="1577" y="939"/>
                    </a:lnTo>
                    <a:lnTo>
                      <a:pt x="1587" y="922"/>
                    </a:lnTo>
                    <a:lnTo>
                      <a:pt x="1587" y="896"/>
                    </a:lnTo>
                    <a:lnTo>
                      <a:pt x="1567" y="869"/>
                    </a:lnTo>
                    <a:lnTo>
                      <a:pt x="1560" y="869"/>
                    </a:lnTo>
                    <a:lnTo>
                      <a:pt x="1550" y="887"/>
                    </a:lnTo>
                    <a:lnTo>
                      <a:pt x="1532" y="887"/>
                    </a:lnTo>
                    <a:lnTo>
                      <a:pt x="1541" y="869"/>
                    </a:lnTo>
                    <a:lnTo>
                      <a:pt x="1532" y="869"/>
                    </a:lnTo>
                    <a:lnTo>
                      <a:pt x="1523" y="861"/>
                    </a:lnTo>
                    <a:lnTo>
                      <a:pt x="1506" y="861"/>
                    </a:lnTo>
                    <a:lnTo>
                      <a:pt x="1506" y="851"/>
                    </a:lnTo>
                    <a:lnTo>
                      <a:pt x="1612" y="747"/>
                    </a:lnTo>
                    <a:lnTo>
                      <a:pt x="1647" y="736"/>
                    </a:lnTo>
                    <a:lnTo>
                      <a:pt x="1655" y="747"/>
                    </a:lnTo>
                    <a:lnTo>
                      <a:pt x="1665" y="736"/>
                    </a:lnTo>
                    <a:lnTo>
                      <a:pt x="1692" y="747"/>
                    </a:lnTo>
                    <a:lnTo>
                      <a:pt x="1699" y="729"/>
                    </a:lnTo>
                    <a:lnTo>
                      <a:pt x="1726" y="736"/>
                    </a:lnTo>
                    <a:lnTo>
                      <a:pt x="1735" y="736"/>
                    </a:lnTo>
                    <a:lnTo>
                      <a:pt x="1726" y="747"/>
                    </a:lnTo>
                    <a:lnTo>
                      <a:pt x="1726" y="754"/>
                    </a:lnTo>
                    <a:lnTo>
                      <a:pt x="1779" y="747"/>
                    </a:lnTo>
                    <a:lnTo>
                      <a:pt x="1770" y="736"/>
                    </a:lnTo>
                    <a:lnTo>
                      <a:pt x="1806" y="676"/>
                    </a:lnTo>
                    <a:lnTo>
                      <a:pt x="1850" y="666"/>
                    </a:lnTo>
                    <a:lnTo>
                      <a:pt x="1850" y="685"/>
                    </a:lnTo>
                    <a:lnTo>
                      <a:pt x="1850" y="702"/>
                    </a:lnTo>
                    <a:lnTo>
                      <a:pt x="1894" y="676"/>
                    </a:lnTo>
                    <a:lnTo>
                      <a:pt x="1894" y="649"/>
                    </a:lnTo>
                    <a:lnTo>
                      <a:pt x="1911" y="649"/>
                    </a:lnTo>
                    <a:lnTo>
                      <a:pt x="1903" y="658"/>
                    </a:lnTo>
                    <a:lnTo>
                      <a:pt x="1894" y="702"/>
                    </a:lnTo>
                    <a:lnTo>
                      <a:pt x="1877" y="710"/>
                    </a:lnTo>
                    <a:lnTo>
                      <a:pt x="1823" y="773"/>
                    </a:lnTo>
                    <a:lnTo>
                      <a:pt x="1806" y="781"/>
                    </a:lnTo>
                    <a:lnTo>
                      <a:pt x="1786" y="844"/>
                    </a:lnTo>
                    <a:lnTo>
                      <a:pt x="1806" y="949"/>
                    </a:lnTo>
                    <a:lnTo>
                      <a:pt x="1823" y="932"/>
                    </a:lnTo>
                    <a:lnTo>
                      <a:pt x="1850" y="896"/>
                    </a:lnTo>
                    <a:lnTo>
                      <a:pt x="1850" y="869"/>
                    </a:lnTo>
                    <a:lnTo>
                      <a:pt x="1857" y="869"/>
                    </a:lnTo>
                    <a:lnTo>
                      <a:pt x="1877" y="861"/>
                    </a:lnTo>
                    <a:lnTo>
                      <a:pt x="1877" y="834"/>
                    </a:lnTo>
                    <a:lnTo>
                      <a:pt x="1884" y="825"/>
                    </a:lnTo>
                    <a:lnTo>
                      <a:pt x="1894" y="825"/>
                    </a:lnTo>
                    <a:lnTo>
                      <a:pt x="1894" y="807"/>
                    </a:lnTo>
                    <a:lnTo>
                      <a:pt x="1894" y="791"/>
                    </a:lnTo>
                    <a:lnTo>
                      <a:pt x="1877" y="773"/>
                    </a:lnTo>
                    <a:lnTo>
                      <a:pt x="1894" y="747"/>
                    </a:lnTo>
                    <a:lnTo>
                      <a:pt x="1894" y="729"/>
                    </a:lnTo>
                    <a:lnTo>
                      <a:pt x="1911" y="729"/>
                    </a:lnTo>
                    <a:lnTo>
                      <a:pt x="1937" y="710"/>
                    </a:lnTo>
                    <a:lnTo>
                      <a:pt x="1937" y="729"/>
                    </a:lnTo>
                    <a:lnTo>
                      <a:pt x="1948" y="720"/>
                    </a:lnTo>
                    <a:lnTo>
                      <a:pt x="1973" y="710"/>
                    </a:lnTo>
                    <a:lnTo>
                      <a:pt x="1991" y="729"/>
                    </a:lnTo>
                    <a:lnTo>
                      <a:pt x="1999" y="710"/>
                    </a:lnTo>
                    <a:lnTo>
                      <a:pt x="2087" y="649"/>
                    </a:lnTo>
                    <a:lnTo>
                      <a:pt x="2113" y="658"/>
                    </a:lnTo>
                    <a:lnTo>
                      <a:pt x="2124" y="649"/>
                    </a:lnTo>
                    <a:lnTo>
                      <a:pt x="2104" y="597"/>
                    </a:lnTo>
                    <a:lnTo>
                      <a:pt x="2097" y="597"/>
                    </a:lnTo>
                    <a:lnTo>
                      <a:pt x="2097" y="578"/>
                    </a:lnTo>
                    <a:lnTo>
                      <a:pt x="2104" y="578"/>
                    </a:lnTo>
                    <a:lnTo>
                      <a:pt x="2124" y="571"/>
                    </a:lnTo>
                    <a:lnTo>
                      <a:pt x="2140" y="551"/>
                    </a:lnTo>
                    <a:lnTo>
                      <a:pt x="2131" y="535"/>
                    </a:lnTo>
                    <a:lnTo>
                      <a:pt x="2140" y="527"/>
                    </a:lnTo>
                    <a:lnTo>
                      <a:pt x="2150" y="551"/>
                    </a:lnTo>
                    <a:lnTo>
                      <a:pt x="2167" y="551"/>
                    </a:lnTo>
                    <a:lnTo>
                      <a:pt x="2184" y="571"/>
                    </a:lnTo>
                    <a:lnTo>
                      <a:pt x="2228" y="597"/>
                    </a:lnTo>
                    <a:lnTo>
                      <a:pt x="2238" y="571"/>
                    </a:lnTo>
                    <a:lnTo>
                      <a:pt x="2238" y="551"/>
                    </a:lnTo>
                    <a:lnTo>
                      <a:pt x="2255" y="551"/>
                    </a:lnTo>
                    <a:lnTo>
                      <a:pt x="2272" y="535"/>
                    </a:lnTo>
                    <a:lnTo>
                      <a:pt x="2245" y="507"/>
                    </a:lnTo>
                    <a:lnTo>
                      <a:pt x="2202" y="500"/>
                    </a:lnTo>
                    <a:lnTo>
                      <a:pt x="2124" y="429"/>
                    </a:lnTo>
                    <a:lnTo>
                      <a:pt x="2070" y="395"/>
                    </a:lnTo>
                    <a:lnTo>
                      <a:pt x="1999" y="386"/>
                    </a:lnTo>
                    <a:lnTo>
                      <a:pt x="1999" y="429"/>
                    </a:lnTo>
                    <a:lnTo>
                      <a:pt x="1982" y="439"/>
                    </a:lnTo>
                    <a:lnTo>
                      <a:pt x="1964" y="420"/>
                    </a:lnTo>
                    <a:lnTo>
                      <a:pt x="1964" y="402"/>
                    </a:lnTo>
                    <a:lnTo>
                      <a:pt x="1973" y="402"/>
                    </a:lnTo>
                    <a:lnTo>
                      <a:pt x="1982" y="395"/>
                    </a:lnTo>
                    <a:lnTo>
                      <a:pt x="1964" y="395"/>
                    </a:lnTo>
                    <a:lnTo>
                      <a:pt x="1948" y="412"/>
                    </a:lnTo>
                    <a:lnTo>
                      <a:pt x="1903" y="402"/>
                    </a:lnTo>
                    <a:lnTo>
                      <a:pt x="1857" y="402"/>
                    </a:lnTo>
                    <a:lnTo>
                      <a:pt x="1841" y="395"/>
                    </a:lnTo>
                    <a:lnTo>
                      <a:pt x="1850" y="377"/>
                    </a:lnTo>
                    <a:lnTo>
                      <a:pt x="1833" y="351"/>
                    </a:lnTo>
                    <a:lnTo>
                      <a:pt x="1797" y="342"/>
                    </a:lnTo>
                    <a:lnTo>
                      <a:pt x="1743" y="359"/>
                    </a:lnTo>
                    <a:lnTo>
                      <a:pt x="1735" y="332"/>
                    </a:lnTo>
                    <a:lnTo>
                      <a:pt x="1718" y="332"/>
                    </a:lnTo>
                    <a:lnTo>
                      <a:pt x="1708" y="324"/>
                    </a:lnTo>
                    <a:lnTo>
                      <a:pt x="1708" y="297"/>
                    </a:lnTo>
                    <a:lnTo>
                      <a:pt x="1647" y="281"/>
                    </a:lnTo>
                    <a:lnTo>
                      <a:pt x="1577" y="263"/>
                    </a:lnTo>
                    <a:lnTo>
                      <a:pt x="1560" y="297"/>
                    </a:lnTo>
                    <a:lnTo>
                      <a:pt x="1577" y="324"/>
                    </a:lnTo>
                    <a:lnTo>
                      <a:pt x="1516" y="324"/>
                    </a:lnTo>
                    <a:lnTo>
                      <a:pt x="1496" y="332"/>
                    </a:lnTo>
                    <a:lnTo>
                      <a:pt x="1472" y="307"/>
                    </a:lnTo>
                    <a:lnTo>
                      <a:pt x="1452" y="359"/>
                    </a:lnTo>
                    <a:lnTo>
                      <a:pt x="1436" y="351"/>
                    </a:lnTo>
                    <a:lnTo>
                      <a:pt x="1418" y="315"/>
                    </a:lnTo>
                    <a:lnTo>
                      <a:pt x="1427" y="271"/>
                    </a:lnTo>
                    <a:lnTo>
                      <a:pt x="1409" y="244"/>
                    </a:lnTo>
                    <a:lnTo>
                      <a:pt x="1357" y="226"/>
                    </a:lnTo>
                    <a:lnTo>
                      <a:pt x="1338" y="226"/>
                    </a:lnTo>
                    <a:lnTo>
                      <a:pt x="1331" y="244"/>
                    </a:lnTo>
                    <a:lnTo>
                      <a:pt x="1338" y="263"/>
                    </a:lnTo>
                    <a:lnTo>
                      <a:pt x="1267" y="253"/>
                    </a:lnTo>
                    <a:lnTo>
                      <a:pt x="1276" y="226"/>
                    </a:lnTo>
                    <a:lnTo>
                      <a:pt x="1233" y="217"/>
                    </a:lnTo>
                    <a:lnTo>
                      <a:pt x="1206" y="237"/>
                    </a:lnTo>
                    <a:lnTo>
                      <a:pt x="1155" y="21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" name="Freeform 100"/>
              <p:cNvSpPr>
                <a:spLocks/>
              </p:cNvSpPr>
              <p:nvPr/>
            </p:nvSpPr>
            <p:spPr bwMode="auto">
              <a:xfrm>
                <a:off x="4854575" y="1481138"/>
                <a:ext cx="3624263" cy="1897062"/>
              </a:xfrm>
              <a:custGeom>
                <a:avLst/>
                <a:gdLst/>
                <a:ahLst/>
                <a:cxnLst>
                  <a:cxn ang="0">
                    <a:pos x="1118" y="226"/>
                  </a:cxn>
                  <a:cxn ang="0">
                    <a:pos x="1101" y="78"/>
                  </a:cxn>
                  <a:cxn ang="0">
                    <a:pos x="1031" y="78"/>
                  </a:cxn>
                  <a:cxn ang="0">
                    <a:pos x="740" y="237"/>
                  </a:cxn>
                  <a:cxn ang="0">
                    <a:pos x="696" y="288"/>
                  </a:cxn>
                  <a:cxn ang="0">
                    <a:pos x="659" y="368"/>
                  </a:cxn>
                  <a:cxn ang="0">
                    <a:pos x="608" y="517"/>
                  </a:cxn>
                  <a:cxn ang="0">
                    <a:pos x="635" y="271"/>
                  </a:cxn>
                  <a:cxn ang="0">
                    <a:pos x="555" y="402"/>
                  </a:cxn>
                  <a:cxn ang="0">
                    <a:pos x="476" y="429"/>
                  </a:cxn>
                  <a:cxn ang="0">
                    <a:pos x="379" y="429"/>
                  </a:cxn>
                  <a:cxn ang="0">
                    <a:pos x="265" y="446"/>
                  </a:cxn>
                  <a:cxn ang="0">
                    <a:pos x="211" y="527"/>
                  </a:cxn>
                  <a:cxn ang="0">
                    <a:pos x="133" y="605"/>
                  </a:cxn>
                  <a:cxn ang="0">
                    <a:pos x="160" y="535"/>
                  </a:cxn>
                  <a:cxn ang="0">
                    <a:pos x="69" y="395"/>
                  </a:cxn>
                  <a:cxn ang="0">
                    <a:pos x="44" y="544"/>
                  </a:cxn>
                  <a:cxn ang="0">
                    <a:pos x="35" y="685"/>
                  </a:cxn>
                  <a:cxn ang="0">
                    <a:pos x="0" y="747"/>
                  </a:cxn>
                  <a:cxn ang="0">
                    <a:pos x="53" y="834"/>
                  </a:cxn>
                  <a:cxn ang="0">
                    <a:pos x="62" y="896"/>
                  </a:cxn>
                  <a:cxn ang="0">
                    <a:pos x="115" y="932"/>
                  </a:cxn>
                  <a:cxn ang="0">
                    <a:pos x="167" y="1001"/>
                  </a:cxn>
                  <a:cxn ang="0">
                    <a:pos x="160" y="1045"/>
                  </a:cxn>
                  <a:cxn ang="0">
                    <a:pos x="238" y="1107"/>
                  </a:cxn>
                  <a:cxn ang="0">
                    <a:pos x="281" y="1107"/>
                  </a:cxn>
                  <a:cxn ang="0">
                    <a:pos x="309" y="1036"/>
                  </a:cxn>
                  <a:cxn ang="0">
                    <a:pos x="281" y="949"/>
                  </a:cxn>
                  <a:cxn ang="0">
                    <a:pos x="352" y="922"/>
                  </a:cxn>
                  <a:cxn ang="0">
                    <a:pos x="476" y="949"/>
                  </a:cxn>
                  <a:cxn ang="0">
                    <a:pos x="476" y="869"/>
                  </a:cxn>
                  <a:cxn ang="0">
                    <a:pos x="616" y="861"/>
                  </a:cxn>
                  <a:cxn ang="0">
                    <a:pos x="679" y="869"/>
                  </a:cxn>
                  <a:cxn ang="0">
                    <a:pos x="784" y="939"/>
                  </a:cxn>
                  <a:cxn ang="0">
                    <a:pos x="899" y="949"/>
                  </a:cxn>
                  <a:cxn ang="0">
                    <a:pos x="1040" y="932"/>
                  </a:cxn>
                  <a:cxn ang="0">
                    <a:pos x="1198" y="976"/>
                  </a:cxn>
                  <a:cxn ang="0">
                    <a:pos x="1304" y="922"/>
                  </a:cxn>
                  <a:cxn ang="0">
                    <a:pos x="1382" y="912"/>
                  </a:cxn>
                  <a:cxn ang="0">
                    <a:pos x="1496" y="1001"/>
                  </a:cxn>
                  <a:cxn ang="0">
                    <a:pos x="1452" y="1098"/>
                  </a:cxn>
                  <a:cxn ang="0">
                    <a:pos x="1577" y="939"/>
                  </a:cxn>
                  <a:cxn ang="0">
                    <a:pos x="1532" y="887"/>
                  </a:cxn>
                  <a:cxn ang="0">
                    <a:pos x="1612" y="747"/>
                  </a:cxn>
                  <a:cxn ang="0">
                    <a:pos x="1726" y="736"/>
                  </a:cxn>
                  <a:cxn ang="0">
                    <a:pos x="1806" y="676"/>
                  </a:cxn>
                  <a:cxn ang="0">
                    <a:pos x="1911" y="649"/>
                  </a:cxn>
                  <a:cxn ang="0">
                    <a:pos x="1786" y="844"/>
                  </a:cxn>
                  <a:cxn ang="0">
                    <a:pos x="1877" y="861"/>
                  </a:cxn>
                  <a:cxn ang="0">
                    <a:pos x="1877" y="773"/>
                  </a:cxn>
                  <a:cxn ang="0">
                    <a:pos x="1948" y="720"/>
                  </a:cxn>
                  <a:cxn ang="0">
                    <a:pos x="2124" y="649"/>
                  </a:cxn>
                  <a:cxn ang="0">
                    <a:pos x="2140" y="551"/>
                  </a:cxn>
                  <a:cxn ang="0">
                    <a:pos x="2228" y="597"/>
                  </a:cxn>
                  <a:cxn ang="0">
                    <a:pos x="2202" y="500"/>
                  </a:cxn>
                  <a:cxn ang="0">
                    <a:pos x="1964" y="420"/>
                  </a:cxn>
                  <a:cxn ang="0">
                    <a:pos x="1903" y="402"/>
                  </a:cxn>
                  <a:cxn ang="0">
                    <a:pos x="1743" y="359"/>
                  </a:cxn>
                  <a:cxn ang="0">
                    <a:pos x="1577" y="263"/>
                  </a:cxn>
                  <a:cxn ang="0">
                    <a:pos x="1452" y="359"/>
                  </a:cxn>
                  <a:cxn ang="0">
                    <a:pos x="1338" y="226"/>
                  </a:cxn>
                  <a:cxn ang="0">
                    <a:pos x="1206" y="237"/>
                  </a:cxn>
                </a:cxnLst>
                <a:rect l="0" t="0" r="r" b="b"/>
                <a:pathLst>
                  <a:path w="2272" h="1132">
                    <a:moveTo>
                      <a:pt x="1155" y="210"/>
                    </a:moveTo>
                    <a:lnTo>
                      <a:pt x="1145" y="217"/>
                    </a:lnTo>
                    <a:lnTo>
                      <a:pt x="1155" y="237"/>
                    </a:lnTo>
                    <a:lnTo>
                      <a:pt x="1118" y="253"/>
                    </a:lnTo>
                    <a:lnTo>
                      <a:pt x="1111" y="253"/>
                    </a:lnTo>
                    <a:lnTo>
                      <a:pt x="1118" y="226"/>
                    </a:lnTo>
                    <a:lnTo>
                      <a:pt x="1206" y="148"/>
                    </a:lnTo>
                    <a:lnTo>
                      <a:pt x="1206" y="95"/>
                    </a:lnTo>
                    <a:lnTo>
                      <a:pt x="1171" y="61"/>
                    </a:lnTo>
                    <a:lnTo>
                      <a:pt x="1128" y="61"/>
                    </a:lnTo>
                    <a:lnTo>
                      <a:pt x="1128" y="78"/>
                    </a:lnTo>
                    <a:lnTo>
                      <a:pt x="1101" y="78"/>
                    </a:lnTo>
                    <a:lnTo>
                      <a:pt x="1118" y="43"/>
                    </a:lnTo>
                    <a:lnTo>
                      <a:pt x="1075" y="34"/>
                    </a:lnTo>
                    <a:lnTo>
                      <a:pt x="1101" y="17"/>
                    </a:lnTo>
                    <a:lnTo>
                      <a:pt x="1075" y="0"/>
                    </a:lnTo>
                    <a:lnTo>
                      <a:pt x="1031" y="43"/>
                    </a:lnTo>
                    <a:lnTo>
                      <a:pt x="1031" y="78"/>
                    </a:lnTo>
                    <a:lnTo>
                      <a:pt x="1004" y="78"/>
                    </a:lnTo>
                    <a:lnTo>
                      <a:pt x="926" y="95"/>
                    </a:lnTo>
                    <a:lnTo>
                      <a:pt x="855" y="139"/>
                    </a:lnTo>
                    <a:lnTo>
                      <a:pt x="828" y="175"/>
                    </a:lnTo>
                    <a:lnTo>
                      <a:pt x="835" y="217"/>
                    </a:lnTo>
                    <a:lnTo>
                      <a:pt x="740" y="237"/>
                    </a:lnTo>
                    <a:lnTo>
                      <a:pt x="748" y="288"/>
                    </a:lnTo>
                    <a:lnTo>
                      <a:pt x="775" y="315"/>
                    </a:lnTo>
                    <a:lnTo>
                      <a:pt x="757" y="324"/>
                    </a:lnTo>
                    <a:lnTo>
                      <a:pt x="730" y="288"/>
                    </a:lnTo>
                    <a:lnTo>
                      <a:pt x="704" y="281"/>
                    </a:lnTo>
                    <a:lnTo>
                      <a:pt x="696" y="288"/>
                    </a:lnTo>
                    <a:lnTo>
                      <a:pt x="679" y="271"/>
                    </a:lnTo>
                    <a:lnTo>
                      <a:pt x="659" y="253"/>
                    </a:lnTo>
                    <a:lnTo>
                      <a:pt x="659" y="263"/>
                    </a:lnTo>
                    <a:lnTo>
                      <a:pt x="670" y="288"/>
                    </a:lnTo>
                    <a:lnTo>
                      <a:pt x="643" y="332"/>
                    </a:lnTo>
                    <a:lnTo>
                      <a:pt x="659" y="368"/>
                    </a:lnTo>
                    <a:lnTo>
                      <a:pt x="652" y="402"/>
                    </a:lnTo>
                    <a:lnTo>
                      <a:pt x="652" y="429"/>
                    </a:lnTo>
                    <a:lnTo>
                      <a:pt x="659" y="439"/>
                    </a:lnTo>
                    <a:lnTo>
                      <a:pt x="670" y="482"/>
                    </a:lnTo>
                    <a:lnTo>
                      <a:pt x="616" y="527"/>
                    </a:lnTo>
                    <a:lnTo>
                      <a:pt x="608" y="517"/>
                    </a:lnTo>
                    <a:lnTo>
                      <a:pt x="643" y="473"/>
                    </a:lnTo>
                    <a:lnTo>
                      <a:pt x="652" y="446"/>
                    </a:lnTo>
                    <a:lnTo>
                      <a:pt x="635" y="429"/>
                    </a:lnTo>
                    <a:lnTo>
                      <a:pt x="635" y="342"/>
                    </a:lnTo>
                    <a:lnTo>
                      <a:pt x="625" y="324"/>
                    </a:lnTo>
                    <a:lnTo>
                      <a:pt x="635" y="271"/>
                    </a:lnTo>
                    <a:lnTo>
                      <a:pt x="616" y="263"/>
                    </a:lnTo>
                    <a:lnTo>
                      <a:pt x="625" y="253"/>
                    </a:lnTo>
                    <a:lnTo>
                      <a:pt x="616" y="237"/>
                    </a:lnTo>
                    <a:lnTo>
                      <a:pt x="599" y="244"/>
                    </a:lnTo>
                    <a:lnTo>
                      <a:pt x="555" y="359"/>
                    </a:lnTo>
                    <a:lnTo>
                      <a:pt x="555" y="402"/>
                    </a:lnTo>
                    <a:lnTo>
                      <a:pt x="581" y="439"/>
                    </a:lnTo>
                    <a:lnTo>
                      <a:pt x="581" y="456"/>
                    </a:lnTo>
                    <a:lnTo>
                      <a:pt x="555" y="439"/>
                    </a:lnTo>
                    <a:lnTo>
                      <a:pt x="450" y="368"/>
                    </a:lnTo>
                    <a:lnTo>
                      <a:pt x="440" y="386"/>
                    </a:lnTo>
                    <a:lnTo>
                      <a:pt x="476" y="429"/>
                    </a:lnTo>
                    <a:lnTo>
                      <a:pt x="457" y="439"/>
                    </a:lnTo>
                    <a:lnTo>
                      <a:pt x="450" y="429"/>
                    </a:lnTo>
                    <a:lnTo>
                      <a:pt x="396" y="446"/>
                    </a:lnTo>
                    <a:lnTo>
                      <a:pt x="387" y="464"/>
                    </a:lnTo>
                    <a:lnTo>
                      <a:pt x="379" y="446"/>
                    </a:lnTo>
                    <a:lnTo>
                      <a:pt x="379" y="429"/>
                    </a:lnTo>
                    <a:lnTo>
                      <a:pt x="291" y="482"/>
                    </a:lnTo>
                    <a:lnTo>
                      <a:pt x="291" y="500"/>
                    </a:lnTo>
                    <a:lnTo>
                      <a:pt x="272" y="507"/>
                    </a:lnTo>
                    <a:lnTo>
                      <a:pt x="247" y="491"/>
                    </a:lnTo>
                    <a:lnTo>
                      <a:pt x="272" y="473"/>
                    </a:lnTo>
                    <a:lnTo>
                      <a:pt x="265" y="446"/>
                    </a:lnTo>
                    <a:lnTo>
                      <a:pt x="228" y="439"/>
                    </a:lnTo>
                    <a:lnTo>
                      <a:pt x="238" y="456"/>
                    </a:lnTo>
                    <a:lnTo>
                      <a:pt x="238" y="500"/>
                    </a:lnTo>
                    <a:lnTo>
                      <a:pt x="247" y="517"/>
                    </a:lnTo>
                    <a:lnTo>
                      <a:pt x="238" y="535"/>
                    </a:lnTo>
                    <a:lnTo>
                      <a:pt x="211" y="527"/>
                    </a:lnTo>
                    <a:lnTo>
                      <a:pt x="176" y="551"/>
                    </a:lnTo>
                    <a:lnTo>
                      <a:pt x="194" y="588"/>
                    </a:lnTo>
                    <a:lnTo>
                      <a:pt x="140" y="571"/>
                    </a:lnTo>
                    <a:lnTo>
                      <a:pt x="133" y="578"/>
                    </a:lnTo>
                    <a:lnTo>
                      <a:pt x="149" y="605"/>
                    </a:lnTo>
                    <a:lnTo>
                      <a:pt x="133" y="605"/>
                    </a:lnTo>
                    <a:lnTo>
                      <a:pt x="106" y="588"/>
                    </a:lnTo>
                    <a:lnTo>
                      <a:pt x="106" y="535"/>
                    </a:lnTo>
                    <a:lnTo>
                      <a:pt x="79" y="517"/>
                    </a:lnTo>
                    <a:lnTo>
                      <a:pt x="69" y="500"/>
                    </a:lnTo>
                    <a:lnTo>
                      <a:pt x="89" y="507"/>
                    </a:lnTo>
                    <a:lnTo>
                      <a:pt x="160" y="535"/>
                    </a:lnTo>
                    <a:lnTo>
                      <a:pt x="203" y="507"/>
                    </a:lnTo>
                    <a:lnTo>
                      <a:pt x="194" y="482"/>
                    </a:lnTo>
                    <a:lnTo>
                      <a:pt x="140" y="429"/>
                    </a:lnTo>
                    <a:lnTo>
                      <a:pt x="89" y="412"/>
                    </a:lnTo>
                    <a:lnTo>
                      <a:pt x="89" y="402"/>
                    </a:lnTo>
                    <a:lnTo>
                      <a:pt x="69" y="395"/>
                    </a:lnTo>
                    <a:lnTo>
                      <a:pt x="53" y="402"/>
                    </a:lnTo>
                    <a:lnTo>
                      <a:pt x="25" y="429"/>
                    </a:lnTo>
                    <a:lnTo>
                      <a:pt x="25" y="456"/>
                    </a:lnTo>
                    <a:lnTo>
                      <a:pt x="44" y="473"/>
                    </a:lnTo>
                    <a:lnTo>
                      <a:pt x="35" y="500"/>
                    </a:lnTo>
                    <a:lnTo>
                      <a:pt x="44" y="544"/>
                    </a:lnTo>
                    <a:lnTo>
                      <a:pt x="35" y="571"/>
                    </a:lnTo>
                    <a:lnTo>
                      <a:pt x="53" y="597"/>
                    </a:lnTo>
                    <a:lnTo>
                      <a:pt x="44" y="615"/>
                    </a:lnTo>
                    <a:lnTo>
                      <a:pt x="62" y="631"/>
                    </a:lnTo>
                    <a:lnTo>
                      <a:pt x="62" y="642"/>
                    </a:lnTo>
                    <a:lnTo>
                      <a:pt x="35" y="685"/>
                    </a:lnTo>
                    <a:lnTo>
                      <a:pt x="9" y="702"/>
                    </a:lnTo>
                    <a:lnTo>
                      <a:pt x="18" y="702"/>
                    </a:lnTo>
                    <a:lnTo>
                      <a:pt x="35" y="720"/>
                    </a:lnTo>
                    <a:lnTo>
                      <a:pt x="18" y="736"/>
                    </a:lnTo>
                    <a:lnTo>
                      <a:pt x="9" y="747"/>
                    </a:lnTo>
                    <a:lnTo>
                      <a:pt x="0" y="747"/>
                    </a:lnTo>
                    <a:lnTo>
                      <a:pt x="9" y="773"/>
                    </a:lnTo>
                    <a:lnTo>
                      <a:pt x="9" y="781"/>
                    </a:lnTo>
                    <a:lnTo>
                      <a:pt x="9" y="798"/>
                    </a:lnTo>
                    <a:lnTo>
                      <a:pt x="18" y="817"/>
                    </a:lnTo>
                    <a:lnTo>
                      <a:pt x="44" y="825"/>
                    </a:lnTo>
                    <a:lnTo>
                      <a:pt x="53" y="834"/>
                    </a:lnTo>
                    <a:lnTo>
                      <a:pt x="53" y="851"/>
                    </a:lnTo>
                    <a:lnTo>
                      <a:pt x="69" y="878"/>
                    </a:lnTo>
                    <a:lnTo>
                      <a:pt x="79" y="878"/>
                    </a:lnTo>
                    <a:lnTo>
                      <a:pt x="69" y="896"/>
                    </a:lnTo>
                    <a:lnTo>
                      <a:pt x="62" y="887"/>
                    </a:lnTo>
                    <a:lnTo>
                      <a:pt x="62" y="896"/>
                    </a:lnTo>
                    <a:lnTo>
                      <a:pt x="69" y="912"/>
                    </a:lnTo>
                    <a:lnTo>
                      <a:pt x="96" y="912"/>
                    </a:lnTo>
                    <a:lnTo>
                      <a:pt x="106" y="922"/>
                    </a:lnTo>
                    <a:lnTo>
                      <a:pt x="96" y="922"/>
                    </a:lnTo>
                    <a:lnTo>
                      <a:pt x="106" y="932"/>
                    </a:lnTo>
                    <a:lnTo>
                      <a:pt x="115" y="932"/>
                    </a:lnTo>
                    <a:lnTo>
                      <a:pt x="123" y="949"/>
                    </a:lnTo>
                    <a:lnTo>
                      <a:pt x="133" y="956"/>
                    </a:lnTo>
                    <a:lnTo>
                      <a:pt x="140" y="949"/>
                    </a:lnTo>
                    <a:lnTo>
                      <a:pt x="184" y="976"/>
                    </a:lnTo>
                    <a:lnTo>
                      <a:pt x="176" y="1010"/>
                    </a:lnTo>
                    <a:lnTo>
                      <a:pt x="167" y="1001"/>
                    </a:lnTo>
                    <a:lnTo>
                      <a:pt x="160" y="1010"/>
                    </a:lnTo>
                    <a:lnTo>
                      <a:pt x="160" y="1027"/>
                    </a:lnTo>
                    <a:lnTo>
                      <a:pt x="167" y="1020"/>
                    </a:lnTo>
                    <a:lnTo>
                      <a:pt x="176" y="1027"/>
                    </a:lnTo>
                    <a:lnTo>
                      <a:pt x="149" y="1036"/>
                    </a:lnTo>
                    <a:lnTo>
                      <a:pt x="160" y="1045"/>
                    </a:lnTo>
                    <a:lnTo>
                      <a:pt x="140" y="1063"/>
                    </a:lnTo>
                    <a:lnTo>
                      <a:pt x="133" y="1063"/>
                    </a:lnTo>
                    <a:lnTo>
                      <a:pt x="140" y="1063"/>
                    </a:lnTo>
                    <a:lnTo>
                      <a:pt x="176" y="1098"/>
                    </a:lnTo>
                    <a:lnTo>
                      <a:pt x="220" y="1098"/>
                    </a:lnTo>
                    <a:lnTo>
                      <a:pt x="238" y="1107"/>
                    </a:lnTo>
                    <a:lnTo>
                      <a:pt x="254" y="1107"/>
                    </a:lnTo>
                    <a:lnTo>
                      <a:pt x="272" y="1125"/>
                    </a:lnTo>
                    <a:lnTo>
                      <a:pt x="281" y="1132"/>
                    </a:lnTo>
                    <a:lnTo>
                      <a:pt x="291" y="1132"/>
                    </a:lnTo>
                    <a:lnTo>
                      <a:pt x="299" y="1125"/>
                    </a:lnTo>
                    <a:lnTo>
                      <a:pt x="281" y="1107"/>
                    </a:lnTo>
                    <a:lnTo>
                      <a:pt x="281" y="1088"/>
                    </a:lnTo>
                    <a:lnTo>
                      <a:pt x="272" y="1071"/>
                    </a:lnTo>
                    <a:lnTo>
                      <a:pt x="291" y="1045"/>
                    </a:lnTo>
                    <a:lnTo>
                      <a:pt x="299" y="1054"/>
                    </a:lnTo>
                    <a:lnTo>
                      <a:pt x="309" y="1045"/>
                    </a:lnTo>
                    <a:lnTo>
                      <a:pt x="309" y="1036"/>
                    </a:lnTo>
                    <a:lnTo>
                      <a:pt x="299" y="1036"/>
                    </a:lnTo>
                    <a:lnTo>
                      <a:pt x="309" y="1027"/>
                    </a:lnTo>
                    <a:lnTo>
                      <a:pt x="299" y="1010"/>
                    </a:lnTo>
                    <a:lnTo>
                      <a:pt x="281" y="1010"/>
                    </a:lnTo>
                    <a:lnTo>
                      <a:pt x="272" y="993"/>
                    </a:lnTo>
                    <a:lnTo>
                      <a:pt x="281" y="949"/>
                    </a:lnTo>
                    <a:lnTo>
                      <a:pt x="299" y="966"/>
                    </a:lnTo>
                    <a:lnTo>
                      <a:pt x="309" y="966"/>
                    </a:lnTo>
                    <a:lnTo>
                      <a:pt x="299" y="949"/>
                    </a:lnTo>
                    <a:lnTo>
                      <a:pt x="325" y="922"/>
                    </a:lnTo>
                    <a:lnTo>
                      <a:pt x="343" y="932"/>
                    </a:lnTo>
                    <a:lnTo>
                      <a:pt x="352" y="922"/>
                    </a:lnTo>
                    <a:lnTo>
                      <a:pt x="369" y="932"/>
                    </a:lnTo>
                    <a:lnTo>
                      <a:pt x="396" y="949"/>
                    </a:lnTo>
                    <a:lnTo>
                      <a:pt x="414" y="939"/>
                    </a:lnTo>
                    <a:lnTo>
                      <a:pt x="432" y="939"/>
                    </a:lnTo>
                    <a:lnTo>
                      <a:pt x="440" y="949"/>
                    </a:lnTo>
                    <a:lnTo>
                      <a:pt x="476" y="949"/>
                    </a:lnTo>
                    <a:lnTo>
                      <a:pt x="484" y="932"/>
                    </a:lnTo>
                    <a:lnTo>
                      <a:pt x="457" y="922"/>
                    </a:lnTo>
                    <a:lnTo>
                      <a:pt x="476" y="912"/>
                    </a:lnTo>
                    <a:lnTo>
                      <a:pt x="467" y="905"/>
                    </a:lnTo>
                    <a:lnTo>
                      <a:pt x="476" y="896"/>
                    </a:lnTo>
                    <a:lnTo>
                      <a:pt x="476" y="869"/>
                    </a:lnTo>
                    <a:lnTo>
                      <a:pt x="494" y="878"/>
                    </a:lnTo>
                    <a:lnTo>
                      <a:pt x="572" y="851"/>
                    </a:lnTo>
                    <a:lnTo>
                      <a:pt x="572" y="844"/>
                    </a:lnTo>
                    <a:lnTo>
                      <a:pt x="581" y="844"/>
                    </a:lnTo>
                    <a:lnTo>
                      <a:pt x="608" y="844"/>
                    </a:lnTo>
                    <a:lnTo>
                      <a:pt x="616" y="861"/>
                    </a:lnTo>
                    <a:lnTo>
                      <a:pt x="616" y="869"/>
                    </a:lnTo>
                    <a:lnTo>
                      <a:pt x="625" y="869"/>
                    </a:lnTo>
                    <a:lnTo>
                      <a:pt x="643" y="878"/>
                    </a:lnTo>
                    <a:lnTo>
                      <a:pt x="643" y="887"/>
                    </a:lnTo>
                    <a:lnTo>
                      <a:pt x="659" y="887"/>
                    </a:lnTo>
                    <a:lnTo>
                      <a:pt x="679" y="869"/>
                    </a:lnTo>
                    <a:lnTo>
                      <a:pt x="696" y="861"/>
                    </a:lnTo>
                    <a:lnTo>
                      <a:pt x="704" y="887"/>
                    </a:lnTo>
                    <a:lnTo>
                      <a:pt x="740" y="949"/>
                    </a:lnTo>
                    <a:lnTo>
                      <a:pt x="748" y="932"/>
                    </a:lnTo>
                    <a:lnTo>
                      <a:pt x="757" y="949"/>
                    </a:lnTo>
                    <a:lnTo>
                      <a:pt x="784" y="939"/>
                    </a:lnTo>
                    <a:lnTo>
                      <a:pt x="810" y="966"/>
                    </a:lnTo>
                    <a:lnTo>
                      <a:pt x="828" y="976"/>
                    </a:lnTo>
                    <a:lnTo>
                      <a:pt x="828" y="966"/>
                    </a:lnTo>
                    <a:lnTo>
                      <a:pt x="846" y="983"/>
                    </a:lnTo>
                    <a:lnTo>
                      <a:pt x="855" y="976"/>
                    </a:lnTo>
                    <a:lnTo>
                      <a:pt x="899" y="949"/>
                    </a:lnTo>
                    <a:lnTo>
                      <a:pt x="933" y="956"/>
                    </a:lnTo>
                    <a:lnTo>
                      <a:pt x="950" y="966"/>
                    </a:lnTo>
                    <a:lnTo>
                      <a:pt x="986" y="966"/>
                    </a:lnTo>
                    <a:lnTo>
                      <a:pt x="986" y="932"/>
                    </a:lnTo>
                    <a:lnTo>
                      <a:pt x="1004" y="922"/>
                    </a:lnTo>
                    <a:lnTo>
                      <a:pt x="1040" y="932"/>
                    </a:lnTo>
                    <a:lnTo>
                      <a:pt x="1057" y="956"/>
                    </a:lnTo>
                    <a:lnTo>
                      <a:pt x="1066" y="956"/>
                    </a:lnTo>
                    <a:lnTo>
                      <a:pt x="1084" y="949"/>
                    </a:lnTo>
                    <a:lnTo>
                      <a:pt x="1136" y="976"/>
                    </a:lnTo>
                    <a:lnTo>
                      <a:pt x="1162" y="983"/>
                    </a:lnTo>
                    <a:lnTo>
                      <a:pt x="1198" y="976"/>
                    </a:lnTo>
                    <a:lnTo>
                      <a:pt x="1216" y="956"/>
                    </a:lnTo>
                    <a:lnTo>
                      <a:pt x="1242" y="966"/>
                    </a:lnTo>
                    <a:lnTo>
                      <a:pt x="1260" y="976"/>
                    </a:lnTo>
                    <a:lnTo>
                      <a:pt x="1287" y="966"/>
                    </a:lnTo>
                    <a:lnTo>
                      <a:pt x="1294" y="932"/>
                    </a:lnTo>
                    <a:lnTo>
                      <a:pt x="1304" y="922"/>
                    </a:lnTo>
                    <a:lnTo>
                      <a:pt x="1304" y="912"/>
                    </a:lnTo>
                    <a:lnTo>
                      <a:pt x="1294" y="912"/>
                    </a:lnTo>
                    <a:lnTo>
                      <a:pt x="1304" y="896"/>
                    </a:lnTo>
                    <a:lnTo>
                      <a:pt x="1338" y="887"/>
                    </a:lnTo>
                    <a:lnTo>
                      <a:pt x="1365" y="896"/>
                    </a:lnTo>
                    <a:lnTo>
                      <a:pt x="1382" y="912"/>
                    </a:lnTo>
                    <a:lnTo>
                      <a:pt x="1401" y="976"/>
                    </a:lnTo>
                    <a:lnTo>
                      <a:pt x="1418" y="976"/>
                    </a:lnTo>
                    <a:lnTo>
                      <a:pt x="1445" y="993"/>
                    </a:lnTo>
                    <a:lnTo>
                      <a:pt x="1445" y="1010"/>
                    </a:lnTo>
                    <a:lnTo>
                      <a:pt x="1462" y="1010"/>
                    </a:lnTo>
                    <a:lnTo>
                      <a:pt x="1496" y="1001"/>
                    </a:lnTo>
                    <a:lnTo>
                      <a:pt x="1496" y="1020"/>
                    </a:lnTo>
                    <a:lnTo>
                      <a:pt x="1472" y="1071"/>
                    </a:lnTo>
                    <a:lnTo>
                      <a:pt x="1462" y="1063"/>
                    </a:lnTo>
                    <a:lnTo>
                      <a:pt x="1445" y="1071"/>
                    </a:lnTo>
                    <a:lnTo>
                      <a:pt x="1445" y="1115"/>
                    </a:lnTo>
                    <a:lnTo>
                      <a:pt x="1452" y="1098"/>
                    </a:lnTo>
                    <a:lnTo>
                      <a:pt x="1462" y="1098"/>
                    </a:lnTo>
                    <a:lnTo>
                      <a:pt x="1462" y="1107"/>
                    </a:lnTo>
                    <a:lnTo>
                      <a:pt x="1472" y="1115"/>
                    </a:lnTo>
                    <a:lnTo>
                      <a:pt x="1496" y="1098"/>
                    </a:lnTo>
                    <a:lnTo>
                      <a:pt x="1577" y="1001"/>
                    </a:lnTo>
                    <a:lnTo>
                      <a:pt x="1577" y="939"/>
                    </a:lnTo>
                    <a:lnTo>
                      <a:pt x="1587" y="922"/>
                    </a:lnTo>
                    <a:lnTo>
                      <a:pt x="1587" y="896"/>
                    </a:lnTo>
                    <a:lnTo>
                      <a:pt x="1567" y="869"/>
                    </a:lnTo>
                    <a:lnTo>
                      <a:pt x="1560" y="869"/>
                    </a:lnTo>
                    <a:lnTo>
                      <a:pt x="1550" y="887"/>
                    </a:lnTo>
                    <a:lnTo>
                      <a:pt x="1532" y="887"/>
                    </a:lnTo>
                    <a:lnTo>
                      <a:pt x="1541" y="869"/>
                    </a:lnTo>
                    <a:lnTo>
                      <a:pt x="1532" y="869"/>
                    </a:lnTo>
                    <a:lnTo>
                      <a:pt x="1523" y="861"/>
                    </a:lnTo>
                    <a:lnTo>
                      <a:pt x="1506" y="861"/>
                    </a:lnTo>
                    <a:lnTo>
                      <a:pt x="1506" y="851"/>
                    </a:lnTo>
                    <a:lnTo>
                      <a:pt x="1612" y="747"/>
                    </a:lnTo>
                    <a:lnTo>
                      <a:pt x="1647" y="736"/>
                    </a:lnTo>
                    <a:lnTo>
                      <a:pt x="1655" y="747"/>
                    </a:lnTo>
                    <a:lnTo>
                      <a:pt x="1665" y="736"/>
                    </a:lnTo>
                    <a:lnTo>
                      <a:pt x="1692" y="747"/>
                    </a:lnTo>
                    <a:lnTo>
                      <a:pt x="1699" y="729"/>
                    </a:lnTo>
                    <a:lnTo>
                      <a:pt x="1726" y="736"/>
                    </a:lnTo>
                    <a:lnTo>
                      <a:pt x="1735" y="736"/>
                    </a:lnTo>
                    <a:lnTo>
                      <a:pt x="1726" y="747"/>
                    </a:lnTo>
                    <a:lnTo>
                      <a:pt x="1726" y="754"/>
                    </a:lnTo>
                    <a:lnTo>
                      <a:pt x="1779" y="747"/>
                    </a:lnTo>
                    <a:lnTo>
                      <a:pt x="1770" y="736"/>
                    </a:lnTo>
                    <a:lnTo>
                      <a:pt x="1806" y="676"/>
                    </a:lnTo>
                    <a:lnTo>
                      <a:pt x="1850" y="666"/>
                    </a:lnTo>
                    <a:lnTo>
                      <a:pt x="1850" y="685"/>
                    </a:lnTo>
                    <a:lnTo>
                      <a:pt x="1850" y="702"/>
                    </a:lnTo>
                    <a:lnTo>
                      <a:pt x="1894" y="676"/>
                    </a:lnTo>
                    <a:lnTo>
                      <a:pt x="1894" y="649"/>
                    </a:lnTo>
                    <a:lnTo>
                      <a:pt x="1911" y="649"/>
                    </a:lnTo>
                    <a:lnTo>
                      <a:pt x="1903" y="658"/>
                    </a:lnTo>
                    <a:lnTo>
                      <a:pt x="1894" y="702"/>
                    </a:lnTo>
                    <a:lnTo>
                      <a:pt x="1877" y="710"/>
                    </a:lnTo>
                    <a:lnTo>
                      <a:pt x="1823" y="773"/>
                    </a:lnTo>
                    <a:lnTo>
                      <a:pt x="1806" y="781"/>
                    </a:lnTo>
                    <a:lnTo>
                      <a:pt x="1786" y="844"/>
                    </a:lnTo>
                    <a:lnTo>
                      <a:pt x="1806" y="949"/>
                    </a:lnTo>
                    <a:lnTo>
                      <a:pt x="1823" y="932"/>
                    </a:lnTo>
                    <a:lnTo>
                      <a:pt x="1850" y="896"/>
                    </a:lnTo>
                    <a:lnTo>
                      <a:pt x="1850" y="869"/>
                    </a:lnTo>
                    <a:lnTo>
                      <a:pt x="1857" y="869"/>
                    </a:lnTo>
                    <a:lnTo>
                      <a:pt x="1877" y="861"/>
                    </a:lnTo>
                    <a:lnTo>
                      <a:pt x="1877" y="834"/>
                    </a:lnTo>
                    <a:lnTo>
                      <a:pt x="1884" y="825"/>
                    </a:lnTo>
                    <a:lnTo>
                      <a:pt x="1894" y="825"/>
                    </a:lnTo>
                    <a:lnTo>
                      <a:pt x="1894" y="807"/>
                    </a:lnTo>
                    <a:lnTo>
                      <a:pt x="1894" y="791"/>
                    </a:lnTo>
                    <a:lnTo>
                      <a:pt x="1877" y="773"/>
                    </a:lnTo>
                    <a:lnTo>
                      <a:pt x="1894" y="747"/>
                    </a:lnTo>
                    <a:lnTo>
                      <a:pt x="1894" y="729"/>
                    </a:lnTo>
                    <a:lnTo>
                      <a:pt x="1911" y="729"/>
                    </a:lnTo>
                    <a:lnTo>
                      <a:pt x="1937" y="710"/>
                    </a:lnTo>
                    <a:lnTo>
                      <a:pt x="1937" y="729"/>
                    </a:lnTo>
                    <a:lnTo>
                      <a:pt x="1948" y="720"/>
                    </a:lnTo>
                    <a:lnTo>
                      <a:pt x="1973" y="710"/>
                    </a:lnTo>
                    <a:lnTo>
                      <a:pt x="1991" y="729"/>
                    </a:lnTo>
                    <a:lnTo>
                      <a:pt x="1999" y="710"/>
                    </a:lnTo>
                    <a:lnTo>
                      <a:pt x="2087" y="649"/>
                    </a:lnTo>
                    <a:lnTo>
                      <a:pt x="2113" y="658"/>
                    </a:lnTo>
                    <a:lnTo>
                      <a:pt x="2124" y="649"/>
                    </a:lnTo>
                    <a:lnTo>
                      <a:pt x="2104" y="597"/>
                    </a:lnTo>
                    <a:lnTo>
                      <a:pt x="2097" y="597"/>
                    </a:lnTo>
                    <a:lnTo>
                      <a:pt x="2097" y="578"/>
                    </a:lnTo>
                    <a:lnTo>
                      <a:pt x="2104" y="578"/>
                    </a:lnTo>
                    <a:lnTo>
                      <a:pt x="2124" y="571"/>
                    </a:lnTo>
                    <a:lnTo>
                      <a:pt x="2140" y="551"/>
                    </a:lnTo>
                    <a:lnTo>
                      <a:pt x="2131" y="535"/>
                    </a:lnTo>
                    <a:lnTo>
                      <a:pt x="2140" y="527"/>
                    </a:lnTo>
                    <a:lnTo>
                      <a:pt x="2150" y="551"/>
                    </a:lnTo>
                    <a:lnTo>
                      <a:pt x="2167" y="551"/>
                    </a:lnTo>
                    <a:lnTo>
                      <a:pt x="2184" y="571"/>
                    </a:lnTo>
                    <a:lnTo>
                      <a:pt x="2228" y="597"/>
                    </a:lnTo>
                    <a:lnTo>
                      <a:pt x="2238" y="571"/>
                    </a:lnTo>
                    <a:lnTo>
                      <a:pt x="2238" y="551"/>
                    </a:lnTo>
                    <a:lnTo>
                      <a:pt x="2255" y="551"/>
                    </a:lnTo>
                    <a:lnTo>
                      <a:pt x="2272" y="535"/>
                    </a:lnTo>
                    <a:lnTo>
                      <a:pt x="2245" y="507"/>
                    </a:lnTo>
                    <a:lnTo>
                      <a:pt x="2202" y="500"/>
                    </a:lnTo>
                    <a:lnTo>
                      <a:pt x="2124" y="429"/>
                    </a:lnTo>
                    <a:lnTo>
                      <a:pt x="2070" y="395"/>
                    </a:lnTo>
                    <a:lnTo>
                      <a:pt x="1999" y="386"/>
                    </a:lnTo>
                    <a:lnTo>
                      <a:pt x="1999" y="429"/>
                    </a:lnTo>
                    <a:lnTo>
                      <a:pt x="1982" y="439"/>
                    </a:lnTo>
                    <a:lnTo>
                      <a:pt x="1964" y="420"/>
                    </a:lnTo>
                    <a:lnTo>
                      <a:pt x="1964" y="402"/>
                    </a:lnTo>
                    <a:lnTo>
                      <a:pt x="1973" y="402"/>
                    </a:lnTo>
                    <a:lnTo>
                      <a:pt x="1982" y="395"/>
                    </a:lnTo>
                    <a:lnTo>
                      <a:pt x="1964" y="395"/>
                    </a:lnTo>
                    <a:lnTo>
                      <a:pt x="1948" y="412"/>
                    </a:lnTo>
                    <a:lnTo>
                      <a:pt x="1903" y="402"/>
                    </a:lnTo>
                    <a:lnTo>
                      <a:pt x="1857" y="402"/>
                    </a:lnTo>
                    <a:lnTo>
                      <a:pt x="1841" y="395"/>
                    </a:lnTo>
                    <a:lnTo>
                      <a:pt x="1850" y="377"/>
                    </a:lnTo>
                    <a:lnTo>
                      <a:pt x="1833" y="351"/>
                    </a:lnTo>
                    <a:lnTo>
                      <a:pt x="1797" y="342"/>
                    </a:lnTo>
                    <a:lnTo>
                      <a:pt x="1743" y="359"/>
                    </a:lnTo>
                    <a:lnTo>
                      <a:pt x="1735" y="332"/>
                    </a:lnTo>
                    <a:lnTo>
                      <a:pt x="1718" y="332"/>
                    </a:lnTo>
                    <a:lnTo>
                      <a:pt x="1708" y="324"/>
                    </a:lnTo>
                    <a:lnTo>
                      <a:pt x="1708" y="297"/>
                    </a:lnTo>
                    <a:lnTo>
                      <a:pt x="1647" y="281"/>
                    </a:lnTo>
                    <a:lnTo>
                      <a:pt x="1577" y="263"/>
                    </a:lnTo>
                    <a:lnTo>
                      <a:pt x="1560" y="297"/>
                    </a:lnTo>
                    <a:lnTo>
                      <a:pt x="1577" y="324"/>
                    </a:lnTo>
                    <a:lnTo>
                      <a:pt x="1516" y="324"/>
                    </a:lnTo>
                    <a:lnTo>
                      <a:pt x="1496" y="332"/>
                    </a:lnTo>
                    <a:lnTo>
                      <a:pt x="1472" y="307"/>
                    </a:lnTo>
                    <a:lnTo>
                      <a:pt x="1452" y="359"/>
                    </a:lnTo>
                    <a:lnTo>
                      <a:pt x="1436" y="351"/>
                    </a:lnTo>
                    <a:lnTo>
                      <a:pt x="1418" y="315"/>
                    </a:lnTo>
                    <a:lnTo>
                      <a:pt x="1427" y="271"/>
                    </a:lnTo>
                    <a:lnTo>
                      <a:pt x="1409" y="244"/>
                    </a:lnTo>
                    <a:lnTo>
                      <a:pt x="1357" y="226"/>
                    </a:lnTo>
                    <a:lnTo>
                      <a:pt x="1338" y="226"/>
                    </a:lnTo>
                    <a:lnTo>
                      <a:pt x="1331" y="244"/>
                    </a:lnTo>
                    <a:lnTo>
                      <a:pt x="1338" y="263"/>
                    </a:lnTo>
                    <a:lnTo>
                      <a:pt x="1267" y="253"/>
                    </a:lnTo>
                    <a:lnTo>
                      <a:pt x="1276" y="226"/>
                    </a:lnTo>
                    <a:lnTo>
                      <a:pt x="1233" y="217"/>
                    </a:lnTo>
                    <a:lnTo>
                      <a:pt x="1206" y="237"/>
                    </a:lnTo>
                    <a:lnTo>
                      <a:pt x="1155" y="21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0" name="Freeform 101"/>
              <p:cNvSpPr>
                <a:spLocks/>
              </p:cNvSpPr>
              <p:nvPr/>
            </p:nvSpPr>
            <p:spPr bwMode="auto">
              <a:xfrm>
                <a:off x="4362450" y="2054225"/>
                <a:ext cx="593725" cy="727075"/>
              </a:xfrm>
              <a:custGeom>
                <a:avLst/>
                <a:gdLst/>
                <a:ahLst/>
                <a:cxnLst>
                  <a:cxn ang="0">
                    <a:pos x="88" y="405"/>
                  </a:cxn>
                  <a:cxn ang="0">
                    <a:pos x="81" y="405"/>
                  </a:cxn>
                  <a:cxn ang="0">
                    <a:pos x="44" y="431"/>
                  </a:cxn>
                  <a:cxn ang="0">
                    <a:pos x="10" y="422"/>
                  </a:cxn>
                  <a:cxn ang="0">
                    <a:pos x="0" y="351"/>
                  </a:cxn>
                  <a:cxn ang="0">
                    <a:pos x="0" y="324"/>
                  </a:cxn>
                  <a:cxn ang="0">
                    <a:pos x="44" y="289"/>
                  </a:cxn>
                  <a:cxn ang="0">
                    <a:pos x="88" y="236"/>
                  </a:cxn>
                  <a:cxn ang="0">
                    <a:pos x="124" y="175"/>
                  </a:cxn>
                  <a:cxn ang="0">
                    <a:pos x="159" y="114"/>
                  </a:cxn>
                  <a:cxn ang="0">
                    <a:pos x="115" y="131"/>
                  </a:cxn>
                  <a:cxn ang="0">
                    <a:pos x="132" y="97"/>
                  </a:cxn>
                  <a:cxn ang="0">
                    <a:pos x="159" y="97"/>
                  </a:cxn>
                  <a:cxn ang="0">
                    <a:pos x="168" y="70"/>
                  </a:cxn>
                  <a:cxn ang="0">
                    <a:pos x="195" y="44"/>
                  </a:cxn>
                  <a:cxn ang="0">
                    <a:pos x="229" y="35"/>
                  </a:cxn>
                  <a:cxn ang="0">
                    <a:pos x="273" y="17"/>
                  </a:cxn>
                  <a:cxn ang="0">
                    <a:pos x="318" y="0"/>
                  </a:cxn>
                  <a:cxn ang="0">
                    <a:pos x="371" y="35"/>
                  </a:cxn>
                  <a:cxn ang="0">
                    <a:pos x="334" y="44"/>
                  </a:cxn>
                  <a:cxn ang="0">
                    <a:pos x="362" y="60"/>
                  </a:cxn>
                  <a:cxn ang="0">
                    <a:pos x="344" y="60"/>
                  </a:cxn>
                  <a:cxn ang="0">
                    <a:pos x="300" y="53"/>
                  </a:cxn>
                  <a:cxn ang="0">
                    <a:pos x="283" y="97"/>
                  </a:cxn>
                  <a:cxn ang="0">
                    <a:pos x="229" y="78"/>
                  </a:cxn>
                  <a:cxn ang="0">
                    <a:pos x="213" y="87"/>
                  </a:cxn>
                  <a:cxn ang="0">
                    <a:pos x="195" y="104"/>
                  </a:cxn>
                  <a:cxn ang="0">
                    <a:pos x="186" y="122"/>
                  </a:cxn>
                  <a:cxn ang="0">
                    <a:pos x="168" y="131"/>
                  </a:cxn>
                  <a:cxn ang="0">
                    <a:pos x="159" y="165"/>
                  </a:cxn>
                  <a:cxn ang="0">
                    <a:pos x="132" y="220"/>
                  </a:cxn>
                  <a:cxn ang="0">
                    <a:pos x="132" y="255"/>
                  </a:cxn>
                  <a:cxn ang="0">
                    <a:pos x="108" y="273"/>
                  </a:cxn>
                  <a:cxn ang="0">
                    <a:pos x="108" y="343"/>
                  </a:cxn>
                  <a:cxn ang="0">
                    <a:pos x="97" y="387"/>
                  </a:cxn>
                  <a:cxn ang="0">
                    <a:pos x="88" y="412"/>
                  </a:cxn>
                </a:cxnLst>
                <a:rect l="0" t="0" r="r" b="b"/>
                <a:pathLst>
                  <a:path w="371" h="431">
                    <a:moveTo>
                      <a:pt x="88" y="412"/>
                    </a:moveTo>
                    <a:lnTo>
                      <a:pt x="88" y="405"/>
                    </a:lnTo>
                    <a:lnTo>
                      <a:pt x="81" y="394"/>
                    </a:lnTo>
                    <a:lnTo>
                      <a:pt x="81" y="405"/>
                    </a:lnTo>
                    <a:lnTo>
                      <a:pt x="71" y="405"/>
                    </a:lnTo>
                    <a:lnTo>
                      <a:pt x="44" y="431"/>
                    </a:lnTo>
                    <a:lnTo>
                      <a:pt x="27" y="431"/>
                    </a:lnTo>
                    <a:lnTo>
                      <a:pt x="10" y="422"/>
                    </a:lnTo>
                    <a:lnTo>
                      <a:pt x="10" y="368"/>
                    </a:lnTo>
                    <a:lnTo>
                      <a:pt x="0" y="351"/>
                    </a:lnTo>
                    <a:lnTo>
                      <a:pt x="10" y="334"/>
                    </a:lnTo>
                    <a:lnTo>
                      <a:pt x="0" y="324"/>
                    </a:lnTo>
                    <a:lnTo>
                      <a:pt x="37" y="300"/>
                    </a:lnTo>
                    <a:lnTo>
                      <a:pt x="44" y="289"/>
                    </a:lnTo>
                    <a:lnTo>
                      <a:pt x="63" y="280"/>
                    </a:lnTo>
                    <a:lnTo>
                      <a:pt x="88" y="236"/>
                    </a:lnTo>
                    <a:lnTo>
                      <a:pt x="108" y="220"/>
                    </a:lnTo>
                    <a:lnTo>
                      <a:pt x="124" y="175"/>
                    </a:lnTo>
                    <a:lnTo>
                      <a:pt x="142" y="131"/>
                    </a:lnTo>
                    <a:lnTo>
                      <a:pt x="159" y="114"/>
                    </a:lnTo>
                    <a:lnTo>
                      <a:pt x="132" y="122"/>
                    </a:lnTo>
                    <a:lnTo>
                      <a:pt x="115" y="131"/>
                    </a:lnTo>
                    <a:lnTo>
                      <a:pt x="124" y="114"/>
                    </a:lnTo>
                    <a:lnTo>
                      <a:pt x="132" y="97"/>
                    </a:lnTo>
                    <a:lnTo>
                      <a:pt x="159" y="78"/>
                    </a:lnTo>
                    <a:lnTo>
                      <a:pt x="159" y="97"/>
                    </a:lnTo>
                    <a:lnTo>
                      <a:pt x="168" y="87"/>
                    </a:lnTo>
                    <a:lnTo>
                      <a:pt x="168" y="70"/>
                    </a:lnTo>
                    <a:lnTo>
                      <a:pt x="186" y="60"/>
                    </a:lnTo>
                    <a:lnTo>
                      <a:pt x="195" y="44"/>
                    </a:lnTo>
                    <a:lnTo>
                      <a:pt x="213" y="44"/>
                    </a:lnTo>
                    <a:lnTo>
                      <a:pt x="229" y="35"/>
                    </a:lnTo>
                    <a:lnTo>
                      <a:pt x="256" y="9"/>
                    </a:lnTo>
                    <a:lnTo>
                      <a:pt x="273" y="17"/>
                    </a:lnTo>
                    <a:lnTo>
                      <a:pt x="291" y="0"/>
                    </a:lnTo>
                    <a:lnTo>
                      <a:pt x="318" y="0"/>
                    </a:lnTo>
                    <a:lnTo>
                      <a:pt x="334" y="9"/>
                    </a:lnTo>
                    <a:lnTo>
                      <a:pt x="371" y="35"/>
                    </a:lnTo>
                    <a:lnTo>
                      <a:pt x="353" y="44"/>
                    </a:lnTo>
                    <a:lnTo>
                      <a:pt x="334" y="44"/>
                    </a:lnTo>
                    <a:lnTo>
                      <a:pt x="353" y="53"/>
                    </a:lnTo>
                    <a:lnTo>
                      <a:pt x="362" y="60"/>
                    </a:lnTo>
                    <a:lnTo>
                      <a:pt x="334" y="87"/>
                    </a:lnTo>
                    <a:lnTo>
                      <a:pt x="344" y="60"/>
                    </a:lnTo>
                    <a:lnTo>
                      <a:pt x="318" y="44"/>
                    </a:lnTo>
                    <a:lnTo>
                      <a:pt x="300" y="53"/>
                    </a:lnTo>
                    <a:lnTo>
                      <a:pt x="291" y="87"/>
                    </a:lnTo>
                    <a:lnTo>
                      <a:pt x="283" y="97"/>
                    </a:lnTo>
                    <a:lnTo>
                      <a:pt x="247" y="97"/>
                    </a:lnTo>
                    <a:lnTo>
                      <a:pt x="229" y="78"/>
                    </a:lnTo>
                    <a:lnTo>
                      <a:pt x="220" y="87"/>
                    </a:lnTo>
                    <a:lnTo>
                      <a:pt x="213" y="87"/>
                    </a:lnTo>
                    <a:lnTo>
                      <a:pt x="213" y="104"/>
                    </a:lnTo>
                    <a:lnTo>
                      <a:pt x="195" y="104"/>
                    </a:lnTo>
                    <a:lnTo>
                      <a:pt x="186" y="104"/>
                    </a:lnTo>
                    <a:lnTo>
                      <a:pt x="186" y="122"/>
                    </a:lnTo>
                    <a:lnTo>
                      <a:pt x="176" y="122"/>
                    </a:lnTo>
                    <a:lnTo>
                      <a:pt x="168" y="131"/>
                    </a:lnTo>
                    <a:lnTo>
                      <a:pt x="159" y="149"/>
                    </a:lnTo>
                    <a:lnTo>
                      <a:pt x="159" y="165"/>
                    </a:lnTo>
                    <a:lnTo>
                      <a:pt x="142" y="193"/>
                    </a:lnTo>
                    <a:lnTo>
                      <a:pt x="132" y="220"/>
                    </a:lnTo>
                    <a:lnTo>
                      <a:pt x="124" y="236"/>
                    </a:lnTo>
                    <a:lnTo>
                      <a:pt x="132" y="255"/>
                    </a:lnTo>
                    <a:lnTo>
                      <a:pt x="115" y="263"/>
                    </a:lnTo>
                    <a:lnTo>
                      <a:pt x="108" y="273"/>
                    </a:lnTo>
                    <a:lnTo>
                      <a:pt x="97" y="307"/>
                    </a:lnTo>
                    <a:lnTo>
                      <a:pt x="108" y="343"/>
                    </a:lnTo>
                    <a:lnTo>
                      <a:pt x="108" y="378"/>
                    </a:lnTo>
                    <a:lnTo>
                      <a:pt x="97" y="387"/>
                    </a:lnTo>
                    <a:lnTo>
                      <a:pt x="97" y="412"/>
                    </a:lnTo>
                    <a:lnTo>
                      <a:pt x="88" y="41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1" name="Freeform 102"/>
              <p:cNvSpPr>
                <a:spLocks/>
              </p:cNvSpPr>
              <p:nvPr/>
            </p:nvSpPr>
            <p:spPr bwMode="auto">
              <a:xfrm>
                <a:off x="4362450" y="2054225"/>
                <a:ext cx="593725" cy="727075"/>
              </a:xfrm>
              <a:custGeom>
                <a:avLst/>
                <a:gdLst/>
                <a:ahLst/>
                <a:cxnLst>
                  <a:cxn ang="0">
                    <a:pos x="88" y="405"/>
                  </a:cxn>
                  <a:cxn ang="0">
                    <a:pos x="81" y="405"/>
                  </a:cxn>
                  <a:cxn ang="0">
                    <a:pos x="44" y="431"/>
                  </a:cxn>
                  <a:cxn ang="0">
                    <a:pos x="10" y="422"/>
                  </a:cxn>
                  <a:cxn ang="0">
                    <a:pos x="0" y="351"/>
                  </a:cxn>
                  <a:cxn ang="0">
                    <a:pos x="0" y="324"/>
                  </a:cxn>
                  <a:cxn ang="0">
                    <a:pos x="44" y="289"/>
                  </a:cxn>
                  <a:cxn ang="0">
                    <a:pos x="88" y="236"/>
                  </a:cxn>
                  <a:cxn ang="0">
                    <a:pos x="124" y="175"/>
                  </a:cxn>
                  <a:cxn ang="0">
                    <a:pos x="159" y="114"/>
                  </a:cxn>
                  <a:cxn ang="0">
                    <a:pos x="115" y="131"/>
                  </a:cxn>
                  <a:cxn ang="0">
                    <a:pos x="132" y="97"/>
                  </a:cxn>
                  <a:cxn ang="0">
                    <a:pos x="159" y="97"/>
                  </a:cxn>
                  <a:cxn ang="0">
                    <a:pos x="168" y="70"/>
                  </a:cxn>
                  <a:cxn ang="0">
                    <a:pos x="195" y="44"/>
                  </a:cxn>
                  <a:cxn ang="0">
                    <a:pos x="229" y="35"/>
                  </a:cxn>
                  <a:cxn ang="0">
                    <a:pos x="273" y="17"/>
                  </a:cxn>
                  <a:cxn ang="0">
                    <a:pos x="318" y="0"/>
                  </a:cxn>
                  <a:cxn ang="0">
                    <a:pos x="371" y="35"/>
                  </a:cxn>
                  <a:cxn ang="0">
                    <a:pos x="334" y="44"/>
                  </a:cxn>
                  <a:cxn ang="0">
                    <a:pos x="362" y="60"/>
                  </a:cxn>
                  <a:cxn ang="0">
                    <a:pos x="344" y="60"/>
                  </a:cxn>
                  <a:cxn ang="0">
                    <a:pos x="300" y="53"/>
                  </a:cxn>
                  <a:cxn ang="0">
                    <a:pos x="283" y="97"/>
                  </a:cxn>
                  <a:cxn ang="0">
                    <a:pos x="229" y="78"/>
                  </a:cxn>
                  <a:cxn ang="0">
                    <a:pos x="213" y="87"/>
                  </a:cxn>
                  <a:cxn ang="0">
                    <a:pos x="195" y="104"/>
                  </a:cxn>
                  <a:cxn ang="0">
                    <a:pos x="186" y="122"/>
                  </a:cxn>
                  <a:cxn ang="0">
                    <a:pos x="168" y="131"/>
                  </a:cxn>
                  <a:cxn ang="0">
                    <a:pos x="159" y="165"/>
                  </a:cxn>
                  <a:cxn ang="0">
                    <a:pos x="132" y="220"/>
                  </a:cxn>
                  <a:cxn ang="0">
                    <a:pos x="132" y="255"/>
                  </a:cxn>
                  <a:cxn ang="0">
                    <a:pos x="108" y="273"/>
                  </a:cxn>
                  <a:cxn ang="0">
                    <a:pos x="108" y="343"/>
                  </a:cxn>
                  <a:cxn ang="0">
                    <a:pos x="97" y="387"/>
                  </a:cxn>
                  <a:cxn ang="0">
                    <a:pos x="88" y="412"/>
                  </a:cxn>
                </a:cxnLst>
                <a:rect l="0" t="0" r="r" b="b"/>
                <a:pathLst>
                  <a:path w="371" h="431">
                    <a:moveTo>
                      <a:pt x="88" y="412"/>
                    </a:moveTo>
                    <a:lnTo>
                      <a:pt x="88" y="405"/>
                    </a:lnTo>
                    <a:lnTo>
                      <a:pt x="81" y="394"/>
                    </a:lnTo>
                    <a:lnTo>
                      <a:pt x="81" y="405"/>
                    </a:lnTo>
                    <a:lnTo>
                      <a:pt x="71" y="405"/>
                    </a:lnTo>
                    <a:lnTo>
                      <a:pt x="44" y="431"/>
                    </a:lnTo>
                    <a:lnTo>
                      <a:pt x="27" y="431"/>
                    </a:lnTo>
                    <a:lnTo>
                      <a:pt x="10" y="422"/>
                    </a:lnTo>
                    <a:lnTo>
                      <a:pt x="10" y="368"/>
                    </a:lnTo>
                    <a:lnTo>
                      <a:pt x="0" y="351"/>
                    </a:lnTo>
                    <a:lnTo>
                      <a:pt x="10" y="334"/>
                    </a:lnTo>
                    <a:lnTo>
                      <a:pt x="0" y="324"/>
                    </a:lnTo>
                    <a:lnTo>
                      <a:pt x="37" y="300"/>
                    </a:lnTo>
                    <a:lnTo>
                      <a:pt x="44" y="289"/>
                    </a:lnTo>
                    <a:lnTo>
                      <a:pt x="63" y="280"/>
                    </a:lnTo>
                    <a:lnTo>
                      <a:pt x="88" y="236"/>
                    </a:lnTo>
                    <a:lnTo>
                      <a:pt x="108" y="220"/>
                    </a:lnTo>
                    <a:lnTo>
                      <a:pt x="124" y="175"/>
                    </a:lnTo>
                    <a:lnTo>
                      <a:pt x="142" y="131"/>
                    </a:lnTo>
                    <a:lnTo>
                      <a:pt x="159" y="114"/>
                    </a:lnTo>
                    <a:lnTo>
                      <a:pt x="132" y="122"/>
                    </a:lnTo>
                    <a:lnTo>
                      <a:pt x="115" y="131"/>
                    </a:lnTo>
                    <a:lnTo>
                      <a:pt x="124" y="114"/>
                    </a:lnTo>
                    <a:lnTo>
                      <a:pt x="132" y="97"/>
                    </a:lnTo>
                    <a:lnTo>
                      <a:pt x="159" y="78"/>
                    </a:lnTo>
                    <a:lnTo>
                      <a:pt x="159" y="97"/>
                    </a:lnTo>
                    <a:lnTo>
                      <a:pt x="168" y="87"/>
                    </a:lnTo>
                    <a:lnTo>
                      <a:pt x="168" y="70"/>
                    </a:lnTo>
                    <a:lnTo>
                      <a:pt x="186" y="60"/>
                    </a:lnTo>
                    <a:lnTo>
                      <a:pt x="195" y="44"/>
                    </a:lnTo>
                    <a:lnTo>
                      <a:pt x="213" y="44"/>
                    </a:lnTo>
                    <a:lnTo>
                      <a:pt x="229" y="35"/>
                    </a:lnTo>
                    <a:lnTo>
                      <a:pt x="256" y="9"/>
                    </a:lnTo>
                    <a:lnTo>
                      <a:pt x="273" y="17"/>
                    </a:lnTo>
                    <a:lnTo>
                      <a:pt x="291" y="0"/>
                    </a:lnTo>
                    <a:lnTo>
                      <a:pt x="318" y="0"/>
                    </a:lnTo>
                    <a:lnTo>
                      <a:pt x="334" y="9"/>
                    </a:lnTo>
                    <a:lnTo>
                      <a:pt x="371" y="35"/>
                    </a:lnTo>
                    <a:lnTo>
                      <a:pt x="353" y="44"/>
                    </a:lnTo>
                    <a:lnTo>
                      <a:pt x="334" y="44"/>
                    </a:lnTo>
                    <a:lnTo>
                      <a:pt x="353" y="53"/>
                    </a:lnTo>
                    <a:lnTo>
                      <a:pt x="362" y="60"/>
                    </a:lnTo>
                    <a:lnTo>
                      <a:pt x="334" y="87"/>
                    </a:lnTo>
                    <a:lnTo>
                      <a:pt x="344" y="60"/>
                    </a:lnTo>
                    <a:lnTo>
                      <a:pt x="318" y="44"/>
                    </a:lnTo>
                    <a:lnTo>
                      <a:pt x="300" y="53"/>
                    </a:lnTo>
                    <a:lnTo>
                      <a:pt x="291" y="87"/>
                    </a:lnTo>
                    <a:lnTo>
                      <a:pt x="283" y="97"/>
                    </a:lnTo>
                    <a:lnTo>
                      <a:pt x="247" y="97"/>
                    </a:lnTo>
                    <a:lnTo>
                      <a:pt x="229" y="78"/>
                    </a:lnTo>
                    <a:lnTo>
                      <a:pt x="220" y="87"/>
                    </a:lnTo>
                    <a:lnTo>
                      <a:pt x="213" y="87"/>
                    </a:lnTo>
                    <a:lnTo>
                      <a:pt x="213" y="104"/>
                    </a:lnTo>
                    <a:lnTo>
                      <a:pt x="195" y="104"/>
                    </a:lnTo>
                    <a:lnTo>
                      <a:pt x="186" y="104"/>
                    </a:lnTo>
                    <a:lnTo>
                      <a:pt x="186" y="122"/>
                    </a:lnTo>
                    <a:lnTo>
                      <a:pt x="176" y="122"/>
                    </a:lnTo>
                    <a:lnTo>
                      <a:pt x="168" y="131"/>
                    </a:lnTo>
                    <a:lnTo>
                      <a:pt x="159" y="149"/>
                    </a:lnTo>
                    <a:lnTo>
                      <a:pt x="159" y="165"/>
                    </a:lnTo>
                    <a:lnTo>
                      <a:pt x="142" y="193"/>
                    </a:lnTo>
                    <a:lnTo>
                      <a:pt x="132" y="220"/>
                    </a:lnTo>
                    <a:lnTo>
                      <a:pt x="124" y="236"/>
                    </a:lnTo>
                    <a:lnTo>
                      <a:pt x="132" y="255"/>
                    </a:lnTo>
                    <a:lnTo>
                      <a:pt x="115" y="263"/>
                    </a:lnTo>
                    <a:lnTo>
                      <a:pt x="108" y="273"/>
                    </a:lnTo>
                    <a:lnTo>
                      <a:pt x="97" y="307"/>
                    </a:lnTo>
                    <a:lnTo>
                      <a:pt x="108" y="343"/>
                    </a:lnTo>
                    <a:lnTo>
                      <a:pt x="108" y="378"/>
                    </a:lnTo>
                    <a:lnTo>
                      <a:pt x="97" y="387"/>
                    </a:lnTo>
                    <a:lnTo>
                      <a:pt x="97" y="412"/>
                    </a:lnTo>
                    <a:lnTo>
                      <a:pt x="88" y="41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2" name="Freeform 103"/>
              <p:cNvSpPr>
                <a:spLocks/>
              </p:cNvSpPr>
              <p:nvPr/>
            </p:nvSpPr>
            <p:spPr bwMode="auto">
              <a:xfrm>
                <a:off x="4826000" y="3368675"/>
                <a:ext cx="423863" cy="173038"/>
              </a:xfrm>
              <a:custGeom>
                <a:avLst/>
                <a:gdLst/>
                <a:ahLst/>
                <a:cxnLst>
                  <a:cxn ang="0">
                    <a:pos x="265" y="34"/>
                  </a:cxn>
                  <a:cxn ang="0">
                    <a:pos x="256" y="34"/>
                  </a:cxn>
                  <a:cxn ang="0">
                    <a:pos x="246" y="7"/>
                  </a:cxn>
                  <a:cxn ang="0">
                    <a:pos x="221" y="7"/>
                  </a:cxn>
                  <a:cxn ang="0">
                    <a:pos x="194" y="16"/>
                  </a:cxn>
                  <a:cxn ang="0">
                    <a:pos x="158" y="16"/>
                  </a:cxn>
                  <a:cxn ang="0">
                    <a:pos x="133" y="0"/>
                  </a:cxn>
                  <a:cxn ang="0">
                    <a:pos x="107" y="0"/>
                  </a:cxn>
                  <a:cxn ang="0">
                    <a:pos x="80" y="16"/>
                  </a:cxn>
                  <a:cxn ang="0">
                    <a:pos x="62" y="16"/>
                  </a:cxn>
                  <a:cxn ang="0">
                    <a:pos x="43" y="1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9" y="7"/>
                  </a:cxn>
                  <a:cxn ang="0">
                    <a:pos x="0" y="27"/>
                  </a:cxn>
                  <a:cxn ang="0">
                    <a:pos x="9" y="27"/>
                  </a:cxn>
                  <a:cxn ang="0">
                    <a:pos x="9" y="34"/>
                  </a:cxn>
                  <a:cxn ang="0">
                    <a:pos x="27" y="16"/>
                  </a:cxn>
                  <a:cxn ang="0">
                    <a:pos x="43" y="16"/>
                  </a:cxn>
                  <a:cxn ang="0">
                    <a:pos x="53" y="27"/>
                  </a:cxn>
                  <a:cxn ang="0">
                    <a:pos x="43" y="27"/>
                  </a:cxn>
                  <a:cxn ang="0">
                    <a:pos x="43" y="34"/>
                  </a:cxn>
                  <a:cxn ang="0">
                    <a:pos x="18" y="34"/>
                  </a:cxn>
                  <a:cxn ang="0">
                    <a:pos x="9" y="43"/>
                  </a:cxn>
                  <a:cxn ang="0">
                    <a:pos x="9" y="51"/>
                  </a:cxn>
                  <a:cxn ang="0">
                    <a:pos x="18" y="43"/>
                  </a:cxn>
                  <a:cxn ang="0">
                    <a:pos x="18" y="51"/>
                  </a:cxn>
                  <a:cxn ang="0">
                    <a:pos x="9" y="61"/>
                  </a:cxn>
                  <a:cxn ang="0">
                    <a:pos x="9" y="70"/>
                  </a:cxn>
                  <a:cxn ang="0">
                    <a:pos x="18" y="78"/>
                  </a:cxn>
                  <a:cxn ang="0">
                    <a:pos x="27" y="87"/>
                  </a:cxn>
                  <a:cxn ang="0">
                    <a:pos x="36" y="87"/>
                  </a:cxn>
                  <a:cxn ang="0">
                    <a:pos x="36" y="96"/>
                  </a:cxn>
                  <a:cxn ang="0">
                    <a:pos x="53" y="105"/>
                  </a:cxn>
                  <a:cxn ang="0">
                    <a:pos x="71" y="96"/>
                  </a:cxn>
                  <a:cxn ang="0">
                    <a:pos x="80" y="96"/>
                  </a:cxn>
                  <a:cxn ang="0">
                    <a:pos x="97" y="105"/>
                  </a:cxn>
                  <a:cxn ang="0">
                    <a:pos x="107" y="105"/>
                  </a:cxn>
                  <a:cxn ang="0">
                    <a:pos x="124" y="96"/>
                  </a:cxn>
                  <a:cxn ang="0">
                    <a:pos x="141" y="96"/>
                  </a:cxn>
                  <a:cxn ang="0">
                    <a:pos x="141" y="105"/>
                  </a:cxn>
                  <a:cxn ang="0">
                    <a:pos x="151" y="105"/>
                  </a:cxn>
                  <a:cxn ang="0">
                    <a:pos x="151" y="96"/>
                  </a:cxn>
                  <a:cxn ang="0">
                    <a:pos x="178" y="87"/>
                  </a:cxn>
                  <a:cxn ang="0">
                    <a:pos x="185" y="96"/>
                  </a:cxn>
                  <a:cxn ang="0">
                    <a:pos x="212" y="87"/>
                  </a:cxn>
                  <a:cxn ang="0">
                    <a:pos x="238" y="87"/>
                  </a:cxn>
                  <a:cxn ang="0">
                    <a:pos x="238" y="78"/>
                  </a:cxn>
                  <a:cxn ang="0">
                    <a:pos x="265" y="87"/>
                  </a:cxn>
                  <a:cxn ang="0">
                    <a:pos x="256" y="43"/>
                  </a:cxn>
                  <a:cxn ang="0">
                    <a:pos x="265" y="34"/>
                  </a:cxn>
                </a:cxnLst>
                <a:rect l="0" t="0" r="r" b="b"/>
                <a:pathLst>
                  <a:path w="265" h="105">
                    <a:moveTo>
                      <a:pt x="265" y="34"/>
                    </a:moveTo>
                    <a:lnTo>
                      <a:pt x="256" y="34"/>
                    </a:lnTo>
                    <a:lnTo>
                      <a:pt x="246" y="7"/>
                    </a:lnTo>
                    <a:lnTo>
                      <a:pt x="221" y="7"/>
                    </a:lnTo>
                    <a:lnTo>
                      <a:pt x="194" y="16"/>
                    </a:lnTo>
                    <a:lnTo>
                      <a:pt x="158" y="16"/>
                    </a:lnTo>
                    <a:lnTo>
                      <a:pt x="133" y="0"/>
                    </a:lnTo>
                    <a:lnTo>
                      <a:pt x="107" y="0"/>
                    </a:lnTo>
                    <a:lnTo>
                      <a:pt x="80" y="16"/>
                    </a:lnTo>
                    <a:lnTo>
                      <a:pt x="62" y="16"/>
                    </a:lnTo>
                    <a:lnTo>
                      <a:pt x="43" y="1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9" y="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9" y="34"/>
                    </a:lnTo>
                    <a:lnTo>
                      <a:pt x="27" y="16"/>
                    </a:lnTo>
                    <a:lnTo>
                      <a:pt x="43" y="16"/>
                    </a:lnTo>
                    <a:lnTo>
                      <a:pt x="53" y="27"/>
                    </a:lnTo>
                    <a:lnTo>
                      <a:pt x="43" y="27"/>
                    </a:lnTo>
                    <a:lnTo>
                      <a:pt x="43" y="34"/>
                    </a:lnTo>
                    <a:lnTo>
                      <a:pt x="18" y="34"/>
                    </a:lnTo>
                    <a:lnTo>
                      <a:pt x="9" y="43"/>
                    </a:lnTo>
                    <a:lnTo>
                      <a:pt x="9" y="51"/>
                    </a:lnTo>
                    <a:lnTo>
                      <a:pt x="18" y="43"/>
                    </a:lnTo>
                    <a:lnTo>
                      <a:pt x="18" y="51"/>
                    </a:lnTo>
                    <a:lnTo>
                      <a:pt x="9" y="61"/>
                    </a:lnTo>
                    <a:lnTo>
                      <a:pt x="9" y="70"/>
                    </a:lnTo>
                    <a:lnTo>
                      <a:pt x="18" y="78"/>
                    </a:lnTo>
                    <a:lnTo>
                      <a:pt x="27" y="87"/>
                    </a:lnTo>
                    <a:lnTo>
                      <a:pt x="36" y="87"/>
                    </a:lnTo>
                    <a:lnTo>
                      <a:pt x="36" y="96"/>
                    </a:lnTo>
                    <a:lnTo>
                      <a:pt x="53" y="105"/>
                    </a:lnTo>
                    <a:lnTo>
                      <a:pt x="71" y="96"/>
                    </a:lnTo>
                    <a:lnTo>
                      <a:pt x="80" y="96"/>
                    </a:lnTo>
                    <a:lnTo>
                      <a:pt x="97" y="105"/>
                    </a:lnTo>
                    <a:lnTo>
                      <a:pt x="107" y="105"/>
                    </a:lnTo>
                    <a:lnTo>
                      <a:pt x="124" y="96"/>
                    </a:lnTo>
                    <a:lnTo>
                      <a:pt x="141" y="96"/>
                    </a:lnTo>
                    <a:lnTo>
                      <a:pt x="141" y="105"/>
                    </a:lnTo>
                    <a:lnTo>
                      <a:pt x="151" y="105"/>
                    </a:lnTo>
                    <a:lnTo>
                      <a:pt x="151" y="96"/>
                    </a:lnTo>
                    <a:lnTo>
                      <a:pt x="178" y="87"/>
                    </a:lnTo>
                    <a:lnTo>
                      <a:pt x="185" y="96"/>
                    </a:lnTo>
                    <a:lnTo>
                      <a:pt x="212" y="87"/>
                    </a:lnTo>
                    <a:lnTo>
                      <a:pt x="238" y="87"/>
                    </a:lnTo>
                    <a:lnTo>
                      <a:pt x="238" y="78"/>
                    </a:lnTo>
                    <a:lnTo>
                      <a:pt x="265" y="87"/>
                    </a:lnTo>
                    <a:lnTo>
                      <a:pt x="256" y="43"/>
                    </a:lnTo>
                    <a:lnTo>
                      <a:pt x="265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3" name="Freeform 104"/>
              <p:cNvSpPr>
                <a:spLocks/>
              </p:cNvSpPr>
              <p:nvPr/>
            </p:nvSpPr>
            <p:spPr bwMode="auto">
              <a:xfrm>
                <a:off x="4826000" y="3368675"/>
                <a:ext cx="423863" cy="173038"/>
              </a:xfrm>
              <a:custGeom>
                <a:avLst/>
                <a:gdLst/>
                <a:ahLst/>
                <a:cxnLst>
                  <a:cxn ang="0">
                    <a:pos x="265" y="34"/>
                  </a:cxn>
                  <a:cxn ang="0">
                    <a:pos x="256" y="34"/>
                  </a:cxn>
                  <a:cxn ang="0">
                    <a:pos x="246" y="7"/>
                  </a:cxn>
                  <a:cxn ang="0">
                    <a:pos x="221" y="7"/>
                  </a:cxn>
                  <a:cxn ang="0">
                    <a:pos x="194" y="16"/>
                  </a:cxn>
                  <a:cxn ang="0">
                    <a:pos x="158" y="16"/>
                  </a:cxn>
                  <a:cxn ang="0">
                    <a:pos x="133" y="0"/>
                  </a:cxn>
                  <a:cxn ang="0">
                    <a:pos x="107" y="0"/>
                  </a:cxn>
                  <a:cxn ang="0">
                    <a:pos x="80" y="16"/>
                  </a:cxn>
                  <a:cxn ang="0">
                    <a:pos x="62" y="16"/>
                  </a:cxn>
                  <a:cxn ang="0">
                    <a:pos x="43" y="1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9" y="7"/>
                  </a:cxn>
                  <a:cxn ang="0">
                    <a:pos x="0" y="27"/>
                  </a:cxn>
                  <a:cxn ang="0">
                    <a:pos x="9" y="27"/>
                  </a:cxn>
                  <a:cxn ang="0">
                    <a:pos x="9" y="34"/>
                  </a:cxn>
                  <a:cxn ang="0">
                    <a:pos x="27" y="16"/>
                  </a:cxn>
                  <a:cxn ang="0">
                    <a:pos x="43" y="16"/>
                  </a:cxn>
                  <a:cxn ang="0">
                    <a:pos x="53" y="27"/>
                  </a:cxn>
                  <a:cxn ang="0">
                    <a:pos x="43" y="27"/>
                  </a:cxn>
                  <a:cxn ang="0">
                    <a:pos x="43" y="34"/>
                  </a:cxn>
                  <a:cxn ang="0">
                    <a:pos x="18" y="34"/>
                  </a:cxn>
                  <a:cxn ang="0">
                    <a:pos x="9" y="43"/>
                  </a:cxn>
                  <a:cxn ang="0">
                    <a:pos x="9" y="51"/>
                  </a:cxn>
                  <a:cxn ang="0">
                    <a:pos x="18" y="43"/>
                  </a:cxn>
                  <a:cxn ang="0">
                    <a:pos x="18" y="51"/>
                  </a:cxn>
                  <a:cxn ang="0">
                    <a:pos x="9" y="61"/>
                  </a:cxn>
                  <a:cxn ang="0">
                    <a:pos x="9" y="70"/>
                  </a:cxn>
                  <a:cxn ang="0">
                    <a:pos x="18" y="78"/>
                  </a:cxn>
                  <a:cxn ang="0">
                    <a:pos x="27" y="87"/>
                  </a:cxn>
                  <a:cxn ang="0">
                    <a:pos x="36" y="87"/>
                  </a:cxn>
                  <a:cxn ang="0">
                    <a:pos x="36" y="96"/>
                  </a:cxn>
                  <a:cxn ang="0">
                    <a:pos x="53" y="105"/>
                  </a:cxn>
                  <a:cxn ang="0">
                    <a:pos x="71" y="96"/>
                  </a:cxn>
                  <a:cxn ang="0">
                    <a:pos x="80" y="96"/>
                  </a:cxn>
                  <a:cxn ang="0">
                    <a:pos x="97" y="105"/>
                  </a:cxn>
                  <a:cxn ang="0">
                    <a:pos x="107" y="105"/>
                  </a:cxn>
                  <a:cxn ang="0">
                    <a:pos x="124" y="96"/>
                  </a:cxn>
                  <a:cxn ang="0">
                    <a:pos x="141" y="96"/>
                  </a:cxn>
                  <a:cxn ang="0">
                    <a:pos x="141" y="105"/>
                  </a:cxn>
                  <a:cxn ang="0">
                    <a:pos x="151" y="105"/>
                  </a:cxn>
                  <a:cxn ang="0">
                    <a:pos x="151" y="96"/>
                  </a:cxn>
                  <a:cxn ang="0">
                    <a:pos x="178" y="87"/>
                  </a:cxn>
                  <a:cxn ang="0">
                    <a:pos x="185" y="96"/>
                  </a:cxn>
                  <a:cxn ang="0">
                    <a:pos x="212" y="87"/>
                  </a:cxn>
                  <a:cxn ang="0">
                    <a:pos x="238" y="87"/>
                  </a:cxn>
                  <a:cxn ang="0">
                    <a:pos x="238" y="78"/>
                  </a:cxn>
                  <a:cxn ang="0">
                    <a:pos x="265" y="87"/>
                  </a:cxn>
                  <a:cxn ang="0">
                    <a:pos x="256" y="43"/>
                  </a:cxn>
                  <a:cxn ang="0">
                    <a:pos x="265" y="34"/>
                  </a:cxn>
                </a:cxnLst>
                <a:rect l="0" t="0" r="r" b="b"/>
                <a:pathLst>
                  <a:path w="265" h="105">
                    <a:moveTo>
                      <a:pt x="265" y="34"/>
                    </a:moveTo>
                    <a:lnTo>
                      <a:pt x="256" y="34"/>
                    </a:lnTo>
                    <a:lnTo>
                      <a:pt x="246" y="7"/>
                    </a:lnTo>
                    <a:lnTo>
                      <a:pt x="221" y="7"/>
                    </a:lnTo>
                    <a:lnTo>
                      <a:pt x="194" y="16"/>
                    </a:lnTo>
                    <a:lnTo>
                      <a:pt x="158" y="16"/>
                    </a:lnTo>
                    <a:lnTo>
                      <a:pt x="133" y="0"/>
                    </a:lnTo>
                    <a:lnTo>
                      <a:pt x="107" y="0"/>
                    </a:lnTo>
                    <a:lnTo>
                      <a:pt x="80" y="16"/>
                    </a:lnTo>
                    <a:lnTo>
                      <a:pt x="62" y="16"/>
                    </a:lnTo>
                    <a:lnTo>
                      <a:pt x="43" y="1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9" y="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9" y="34"/>
                    </a:lnTo>
                    <a:lnTo>
                      <a:pt x="27" y="16"/>
                    </a:lnTo>
                    <a:lnTo>
                      <a:pt x="43" y="16"/>
                    </a:lnTo>
                    <a:lnTo>
                      <a:pt x="53" y="27"/>
                    </a:lnTo>
                    <a:lnTo>
                      <a:pt x="43" y="27"/>
                    </a:lnTo>
                    <a:lnTo>
                      <a:pt x="43" y="34"/>
                    </a:lnTo>
                    <a:lnTo>
                      <a:pt x="18" y="34"/>
                    </a:lnTo>
                    <a:lnTo>
                      <a:pt x="9" y="43"/>
                    </a:lnTo>
                    <a:lnTo>
                      <a:pt x="9" y="51"/>
                    </a:lnTo>
                    <a:lnTo>
                      <a:pt x="18" y="43"/>
                    </a:lnTo>
                    <a:lnTo>
                      <a:pt x="18" y="51"/>
                    </a:lnTo>
                    <a:lnTo>
                      <a:pt x="9" y="61"/>
                    </a:lnTo>
                    <a:lnTo>
                      <a:pt x="9" y="70"/>
                    </a:lnTo>
                    <a:lnTo>
                      <a:pt x="18" y="78"/>
                    </a:lnTo>
                    <a:lnTo>
                      <a:pt x="27" y="87"/>
                    </a:lnTo>
                    <a:lnTo>
                      <a:pt x="36" y="87"/>
                    </a:lnTo>
                    <a:lnTo>
                      <a:pt x="36" y="96"/>
                    </a:lnTo>
                    <a:lnTo>
                      <a:pt x="53" y="105"/>
                    </a:lnTo>
                    <a:lnTo>
                      <a:pt x="71" y="96"/>
                    </a:lnTo>
                    <a:lnTo>
                      <a:pt x="80" y="96"/>
                    </a:lnTo>
                    <a:lnTo>
                      <a:pt x="97" y="105"/>
                    </a:lnTo>
                    <a:lnTo>
                      <a:pt x="107" y="105"/>
                    </a:lnTo>
                    <a:lnTo>
                      <a:pt x="124" y="96"/>
                    </a:lnTo>
                    <a:lnTo>
                      <a:pt x="141" y="96"/>
                    </a:lnTo>
                    <a:lnTo>
                      <a:pt x="141" y="105"/>
                    </a:lnTo>
                    <a:lnTo>
                      <a:pt x="151" y="105"/>
                    </a:lnTo>
                    <a:lnTo>
                      <a:pt x="151" y="96"/>
                    </a:lnTo>
                    <a:lnTo>
                      <a:pt x="178" y="87"/>
                    </a:lnTo>
                    <a:lnTo>
                      <a:pt x="185" y="96"/>
                    </a:lnTo>
                    <a:lnTo>
                      <a:pt x="212" y="87"/>
                    </a:lnTo>
                    <a:lnTo>
                      <a:pt x="238" y="87"/>
                    </a:lnTo>
                    <a:lnTo>
                      <a:pt x="238" y="78"/>
                    </a:lnTo>
                    <a:lnTo>
                      <a:pt x="265" y="87"/>
                    </a:lnTo>
                    <a:lnTo>
                      <a:pt x="256" y="43"/>
                    </a:lnTo>
                    <a:lnTo>
                      <a:pt x="265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4" name="Freeform 105"/>
              <p:cNvSpPr>
                <a:spLocks/>
              </p:cNvSpPr>
              <p:nvPr/>
            </p:nvSpPr>
            <p:spPr bwMode="auto">
              <a:xfrm>
                <a:off x="2854325" y="4856163"/>
                <a:ext cx="185738" cy="106362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5" y="34"/>
                  </a:cxn>
                  <a:cxn ang="0">
                    <a:pos x="114" y="78"/>
                  </a:cxn>
                  <a:cxn ang="0">
                    <a:pos x="95" y="105"/>
                  </a:cxn>
                  <a:cxn ang="0">
                    <a:pos x="87" y="158"/>
                  </a:cxn>
                  <a:cxn ang="0">
                    <a:pos x="78" y="246"/>
                  </a:cxn>
                  <a:cxn ang="0">
                    <a:pos x="70" y="290"/>
                  </a:cxn>
                  <a:cxn ang="0">
                    <a:pos x="61" y="334"/>
                  </a:cxn>
                  <a:cxn ang="0">
                    <a:pos x="52" y="388"/>
                  </a:cxn>
                  <a:cxn ang="0">
                    <a:pos x="52" y="439"/>
                  </a:cxn>
                  <a:cxn ang="0">
                    <a:pos x="61" y="448"/>
                  </a:cxn>
                  <a:cxn ang="0">
                    <a:pos x="43" y="500"/>
                  </a:cxn>
                  <a:cxn ang="0">
                    <a:pos x="34" y="544"/>
                  </a:cxn>
                  <a:cxn ang="0">
                    <a:pos x="34" y="571"/>
                  </a:cxn>
                  <a:cxn ang="0">
                    <a:pos x="43" y="588"/>
                  </a:cxn>
                  <a:cxn ang="0">
                    <a:pos x="78" y="598"/>
                  </a:cxn>
                  <a:cxn ang="0">
                    <a:pos x="95" y="607"/>
                  </a:cxn>
                  <a:cxn ang="0">
                    <a:pos x="70" y="615"/>
                  </a:cxn>
                  <a:cxn ang="0">
                    <a:pos x="61" y="632"/>
                  </a:cxn>
                  <a:cxn ang="0">
                    <a:pos x="61" y="624"/>
                  </a:cxn>
                  <a:cxn ang="0">
                    <a:pos x="43" y="624"/>
                  </a:cxn>
                  <a:cxn ang="0">
                    <a:pos x="34" y="607"/>
                  </a:cxn>
                  <a:cxn ang="0">
                    <a:pos x="17" y="598"/>
                  </a:cxn>
                  <a:cxn ang="0">
                    <a:pos x="7" y="598"/>
                  </a:cxn>
                  <a:cxn ang="0">
                    <a:pos x="17" y="580"/>
                  </a:cxn>
                  <a:cxn ang="0">
                    <a:pos x="17" y="580"/>
                  </a:cxn>
                  <a:cxn ang="0">
                    <a:pos x="17" y="580"/>
                  </a:cxn>
                  <a:cxn ang="0">
                    <a:pos x="17" y="553"/>
                  </a:cxn>
                  <a:cxn ang="0">
                    <a:pos x="0" y="544"/>
                  </a:cxn>
                  <a:cxn ang="0">
                    <a:pos x="7" y="510"/>
                  </a:cxn>
                  <a:cxn ang="0">
                    <a:pos x="17" y="517"/>
                  </a:cxn>
                  <a:cxn ang="0">
                    <a:pos x="7" y="483"/>
                  </a:cxn>
                  <a:cxn ang="0">
                    <a:pos x="7" y="466"/>
                  </a:cxn>
                  <a:cxn ang="0">
                    <a:pos x="17" y="439"/>
                  </a:cxn>
                  <a:cxn ang="0">
                    <a:pos x="25" y="448"/>
                  </a:cxn>
                  <a:cxn ang="0">
                    <a:pos x="43" y="388"/>
                  </a:cxn>
                  <a:cxn ang="0">
                    <a:pos x="25" y="377"/>
                  </a:cxn>
                  <a:cxn ang="0">
                    <a:pos x="34" y="342"/>
                  </a:cxn>
                  <a:cxn ang="0">
                    <a:pos x="34" y="308"/>
                  </a:cxn>
                  <a:cxn ang="0">
                    <a:pos x="52" y="203"/>
                  </a:cxn>
                  <a:cxn ang="0">
                    <a:pos x="61" y="166"/>
                  </a:cxn>
                  <a:cxn ang="0">
                    <a:pos x="70" y="78"/>
                  </a:cxn>
                  <a:cxn ang="0">
                    <a:pos x="70" y="8"/>
                  </a:cxn>
                </a:cxnLst>
                <a:rect l="0" t="0" r="r" b="b"/>
                <a:pathLst>
                  <a:path w="114" h="632">
                    <a:moveTo>
                      <a:pt x="70" y="8"/>
                    </a:moveTo>
                    <a:lnTo>
                      <a:pt x="87" y="0"/>
                    </a:lnTo>
                    <a:lnTo>
                      <a:pt x="95" y="27"/>
                    </a:lnTo>
                    <a:lnTo>
                      <a:pt x="95" y="34"/>
                    </a:lnTo>
                    <a:lnTo>
                      <a:pt x="105" y="78"/>
                    </a:lnTo>
                    <a:lnTo>
                      <a:pt x="114" y="78"/>
                    </a:lnTo>
                    <a:lnTo>
                      <a:pt x="114" y="97"/>
                    </a:lnTo>
                    <a:lnTo>
                      <a:pt x="95" y="105"/>
                    </a:lnTo>
                    <a:lnTo>
                      <a:pt x="105" y="132"/>
                    </a:lnTo>
                    <a:lnTo>
                      <a:pt x="87" y="158"/>
                    </a:lnTo>
                    <a:lnTo>
                      <a:pt x="70" y="210"/>
                    </a:lnTo>
                    <a:lnTo>
                      <a:pt x="78" y="246"/>
                    </a:lnTo>
                    <a:lnTo>
                      <a:pt x="70" y="273"/>
                    </a:lnTo>
                    <a:lnTo>
                      <a:pt x="70" y="290"/>
                    </a:lnTo>
                    <a:lnTo>
                      <a:pt x="61" y="297"/>
                    </a:lnTo>
                    <a:lnTo>
                      <a:pt x="61" y="334"/>
                    </a:lnTo>
                    <a:lnTo>
                      <a:pt x="52" y="351"/>
                    </a:lnTo>
                    <a:lnTo>
                      <a:pt x="52" y="388"/>
                    </a:lnTo>
                    <a:lnTo>
                      <a:pt x="52" y="404"/>
                    </a:lnTo>
                    <a:lnTo>
                      <a:pt x="52" y="439"/>
                    </a:lnTo>
                    <a:lnTo>
                      <a:pt x="61" y="439"/>
                    </a:lnTo>
                    <a:lnTo>
                      <a:pt x="61" y="448"/>
                    </a:lnTo>
                    <a:lnTo>
                      <a:pt x="52" y="483"/>
                    </a:lnTo>
                    <a:lnTo>
                      <a:pt x="43" y="500"/>
                    </a:lnTo>
                    <a:lnTo>
                      <a:pt x="43" y="517"/>
                    </a:lnTo>
                    <a:lnTo>
                      <a:pt x="34" y="544"/>
                    </a:lnTo>
                    <a:lnTo>
                      <a:pt x="34" y="563"/>
                    </a:lnTo>
                    <a:lnTo>
                      <a:pt x="34" y="571"/>
                    </a:lnTo>
                    <a:lnTo>
                      <a:pt x="43" y="563"/>
                    </a:lnTo>
                    <a:lnTo>
                      <a:pt x="43" y="588"/>
                    </a:lnTo>
                    <a:lnTo>
                      <a:pt x="52" y="598"/>
                    </a:lnTo>
                    <a:lnTo>
                      <a:pt x="78" y="598"/>
                    </a:lnTo>
                    <a:lnTo>
                      <a:pt x="95" y="598"/>
                    </a:lnTo>
                    <a:lnTo>
                      <a:pt x="95" y="607"/>
                    </a:lnTo>
                    <a:lnTo>
                      <a:pt x="87" y="607"/>
                    </a:lnTo>
                    <a:lnTo>
                      <a:pt x="70" y="615"/>
                    </a:lnTo>
                    <a:lnTo>
                      <a:pt x="70" y="632"/>
                    </a:lnTo>
                    <a:lnTo>
                      <a:pt x="61" y="632"/>
                    </a:lnTo>
                    <a:lnTo>
                      <a:pt x="52" y="624"/>
                    </a:lnTo>
                    <a:lnTo>
                      <a:pt x="61" y="624"/>
                    </a:lnTo>
                    <a:lnTo>
                      <a:pt x="61" y="615"/>
                    </a:lnTo>
                    <a:lnTo>
                      <a:pt x="43" y="624"/>
                    </a:lnTo>
                    <a:lnTo>
                      <a:pt x="34" y="615"/>
                    </a:lnTo>
                    <a:lnTo>
                      <a:pt x="34" y="607"/>
                    </a:lnTo>
                    <a:lnTo>
                      <a:pt x="25" y="607"/>
                    </a:lnTo>
                    <a:lnTo>
                      <a:pt x="17" y="598"/>
                    </a:lnTo>
                    <a:lnTo>
                      <a:pt x="17" y="607"/>
                    </a:lnTo>
                    <a:lnTo>
                      <a:pt x="7" y="598"/>
                    </a:lnTo>
                    <a:lnTo>
                      <a:pt x="7" y="588"/>
                    </a:lnTo>
                    <a:lnTo>
                      <a:pt x="17" y="580"/>
                    </a:lnTo>
                    <a:lnTo>
                      <a:pt x="17" y="571"/>
                    </a:lnTo>
                    <a:lnTo>
                      <a:pt x="17" y="580"/>
                    </a:lnTo>
                    <a:lnTo>
                      <a:pt x="7" y="588"/>
                    </a:lnTo>
                    <a:lnTo>
                      <a:pt x="17" y="580"/>
                    </a:lnTo>
                    <a:lnTo>
                      <a:pt x="17" y="571"/>
                    </a:lnTo>
                    <a:lnTo>
                      <a:pt x="17" y="553"/>
                    </a:lnTo>
                    <a:lnTo>
                      <a:pt x="7" y="553"/>
                    </a:lnTo>
                    <a:lnTo>
                      <a:pt x="0" y="544"/>
                    </a:lnTo>
                    <a:lnTo>
                      <a:pt x="0" y="537"/>
                    </a:lnTo>
                    <a:lnTo>
                      <a:pt x="7" y="510"/>
                    </a:lnTo>
                    <a:lnTo>
                      <a:pt x="7" y="500"/>
                    </a:lnTo>
                    <a:lnTo>
                      <a:pt x="17" y="517"/>
                    </a:lnTo>
                    <a:lnTo>
                      <a:pt x="25" y="493"/>
                    </a:lnTo>
                    <a:lnTo>
                      <a:pt x="7" y="483"/>
                    </a:lnTo>
                    <a:lnTo>
                      <a:pt x="0" y="483"/>
                    </a:lnTo>
                    <a:lnTo>
                      <a:pt x="7" y="466"/>
                    </a:lnTo>
                    <a:lnTo>
                      <a:pt x="17" y="466"/>
                    </a:lnTo>
                    <a:lnTo>
                      <a:pt x="17" y="439"/>
                    </a:lnTo>
                    <a:lnTo>
                      <a:pt x="25" y="429"/>
                    </a:lnTo>
                    <a:lnTo>
                      <a:pt x="25" y="448"/>
                    </a:lnTo>
                    <a:lnTo>
                      <a:pt x="43" y="395"/>
                    </a:lnTo>
                    <a:lnTo>
                      <a:pt x="43" y="388"/>
                    </a:lnTo>
                    <a:lnTo>
                      <a:pt x="34" y="388"/>
                    </a:lnTo>
                    <a:lnTo>
                      <a:pt x="25" y="377"/>
                    </a:lnTo>
                    <a:lnTo>
                      <a:pt x="25" y="351"/>
                    </a:lnTo>
                    <a:lnTo>
                      <a:pt x="34" y="342"/>
                    </a:lnTo>
                    <a:lnTo>
                      <a:pt x="25" y="317"/>
                    </a:lnTo>
                    <a:lnTo>
                      <a:pt x="34" y="308"/>
                    </a:lnTo>
                    <a:lnTo>
                      <a:pt x="61" y="227"/>
                    </a:lnTo>
                    <a:lnTo>
                      <a:pt x="52" y="203"/>
                    </a:lnTo>
                    <a:lnTo>
                      <a:pt x="61" y="185"/>
                    </a:lnTo>
                    <a:lnTo>
                      <a:pt x="61" y="166"/>
                    </a:lnTo>
                    <a:lnTo>
                      <a:pt x="70" y="132"/>
                    </a:lnTo>
                    <a:lnTo>
                      <a:pt x="70" y="78"/>
                    </a:lnTo>
                    <a:lnTo>
                      <a:pt x="78" y="54"/>
                    </a:lnTo>
                    <a:lnTo>
                      <a:pt x="7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5" name="Freeform 106"/>
              <p:cNvSpPr>
                <a:spLocks/>
              </p:cNvSpPr>
              <p:nvPr/>
            </p:nvSpPr>
            <p:spPr bwMode="auto">
              <a:xfrm>
                <a:off x="2854325" y="4856163"/>
                <a:ext cx="185738" cy="106362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5" y="34"/>
                  </a:cxn>
                  <a:cxn ang="0">
                    <a:pos x="114" y="78"/>
                  </a:cxn>
                  <a:cxn ang="0">
                    <a:pos x="95" y="105"/>
                  </a:cxn>
                  <a:cxn ang="0">
                    <a:pos x="87" y="158"/>
                  </a:cxn>
                  <a:cxn ang="0">
                    <a:pos x="78" y="246"/>
                  </a:cxn>
                  <a:cxn ang="0">
                    <a:pos x="70" y="290"/>
                  </a:cxn>
                  <a:cxn ang="0">
                    <a:pos x="61" y="334"/>
                  </a:cxn>
                  <a:cxn ang="0">
                    <a:pos x="52" y="388"/>
                  </a:cxn>
                  <a:cxn ang="0">
                    <a:pos x="52" y="439"/>
                  </a:cxn>
                  <a:cxn ang="0">
                    <a:pos x="61" y="448"/>
                  </a:cxn>
                  <a:cxn ang="0">
                    <a:pos x="43" y="500"/>
                  </a:cxn>
                  <a:cxn ang="0">
                    <a:pos x="34" y="544"/>
                  </a:cxn>
                  <a:cxn ang="0">
                    <a:pos x="34" y="571"/>
                  </a:cxn>
                  <a:cxn ang="0">
                    <a:pos x="43" y="588"/>
                  </a:cxn>
                  <a:cxn ang="0">
                    <a:pos x="78" y="598"/>
                  </a:cxn>
                  <a:cxn ang="0">
                    <a:pos x="95" y="607"/>
                  </a:cxn>
                  <a:cxn ang="0">
                    <a:pos x="70" y="615"/>
                  </a:cxn>
                  <a:cxn ang="0">
                    <a:pos x="61" y="632"/>
                  </a:cxn>
                  <a:cxn ang="0">
                    <a:pos x="61" y="624"/>
                  </a:cxn>
                  <a:cxn ang="0">
                    <a:pos x="43" y="624"/>
                  </a:cxn>
                  <a:cxn ang="0">
                    <a:pos x="34" y="607"/>
                  </a:cxn>
                  <a:cxn ang="0">
                    <a:pos x="17" y="598"/>
                  </a:cxn>
                  <a:cxn ang="0">
                    <a:pos x="7" y="598"/>
                  </a:cxn>
                  <a:cxn ang="0">
                    <a:pos x="17" y="580"/>
                  </a:cxn>
                  <a:cxn ang="0">
                    <a:pos x="17" y="580"/>
                  </a:cxn>
                  <a:cxn ang="0">
                    <a:pos x="17" y="580"/>
                  </a:cxn>
                  <a:cxn ang="0">
                    <a:pos x="17" y="553"/>
                  </a:cxn>
                  <a:cxn ang="0">
                    <a:pos x="0" y="544"/>
                  </a:cxn>
                  <a:cxn ang="0">
                    <a:pos x="7" y="510"/>
                  </a:cxn>
                  <a:cxn ang="0">
                    <a:pos x="17" y="517"/>
                  </a:cxn>
                  <a:cxn ang="0">
                    <a:pos x="7" y="483"/>
                  </a:cxn>
                  <a:cxn ang="0">
                    <a:pos x="7" y="466"/>
                  </a:cxn>
                  <a:cxn ang="0">
                    <a:pos x="17" y="439"/>
                  </a:cxn>
                  <a:cxn ang="0">
                    <a:pos x="25" y="448"/>
                  </a:cxn>
                  <a:cxn ang="0">
                    <a:pos x="43" y="388"/>
                  </a:cxn>
                  <a:cxn ang="0">
                    <a:pos x="25" y="377"/>
                  </a:cxn>
                  <a:cxn ang="0">
                    <a:pos x="34" y="342"/>
                  </a:cxn>
                  <a:cxn ang="0">
                    <a:pos x="34" y="308"/>
                  </a:cxn>
                  <a:cxn ang="0">
                    <a:pos x="52" y="203"/>
                  </a:cxn>
                  <a:cxn ang="0">
                    <a:pos x="61" y="166"/>
                  </a:cxn>
                  <a:cxn ang="0">
                    <a:pos x="70" y="78"/>
                  </a:cxn>
                  <a:cxn ang="0">
                    <a:pos x="70" y="8"/>
                  </a:cxn>
                </a:cxnLst>
                <a:rect l="0" t="0" r="r" b="b"/>
                <a:pathLst>
                  <a:path w="114" h="632">
                    <a:moveTo>
                      <a:pt x="70" y="8"/>
                    </a:moveTo>
                    <a:lnTo>
                      <a:pt x="87" y="0"/>
                    </a:lnTo>
                    <a:lnTo>
                      <a:pt x="95" y="27"/>
                    </a:lnTo>
                    <a:lnTo>
                      <a:pt x="95" y="34"/>
                    </a:lnTo>
                    <a:lnTo>
                      <a:pt x="105" y="78"/>
                    </a:lnTo>
                    <a:lnTo>
                      <a:pt x="114" y="78"/>
                    </a:lnTo>
                    <a:lnTo>
                      <a:pt x="114" y="97"/>
                    </a:lnTo>
                    <a:lnTo>
                      <a:pt x="95" y="105"/>
                    </a:lnTo>
                    <a:lnTo>
                      <a:pt x="105" y="132"/>
                    </a:lnTo>
                    <a:lnTo>
                      <a:pt x="87" y="158"/>
                    </a:lnTo>
                    <a:lnTo>
                      <a:pt x="70" y="210"/>
                    </a:lnTo>
                    <a:lnTo>
                      <a:pt x="78" y="246"/>
                    </a:lnTo>
                    <a:lnTo>
                      <a:pt x="70" y="273"/>
                    </a:lnTo>
                    <a:lnTo>
                      <a:pt x="70" y="290"/>
                    </a:lnTo>
                    <a:lnTo>
                      <a:pt x="61" y="297"/>
                    </a:lnTo>
                    <a:lnTo>
                      <a:pt x="61" y="334"/>
                    </a:lnTo>
                    <a:lnTo>
                      <a:pt x="52" y="351"/>
                    </a:lnTo>
                    <a:lnTo>
                      <a:pt x="52" y="388"/>
                    </a:lnTo>
                    <a:lnTo>
                      <a:pt x="52" y="404"/>
                    </a:lnTo>
                    <a:lnTo>
                      <a:pt x="52" y="439"/>
                    </a:lnTo>
                    <a:lnTo>
                      <a:pt x="61" y="439"/>
                    </a:lnTo>
                    <a:lnTo>
                      <a:pt x="61" y="448"/>
                    </a:lnTo>
                    <a:lnTo>
                      <a:pt x="52" y="483"/>
                    </a:lnTo>
                    <a:lnTo>
                      <a:pt x="43" y="500"/>
                    </a:lnTo>
                    <a:lnTo>
                      <a:pt x="43" y="517"/>
                    </a:lnTo>
                    <a:lnTo>
                      <a:pt x="34" y="544"/>
                    </a:lnTo>
                    <a:lnTo>
                      <a:pt x="34" y="563"/>
                    </a:lnTo>
                    <a:lnTo>
                      <a:pt x="34" y="571"/>
                    </a:lnTo>
                    <a:lnTo>
                      <a:pt x="43" y="563"/>
                    </a:lnTo>
                    <a:lnTo>
                      <a:pt x="43" y="588"/>
                    </a:lnTo>
                    <a:lnTo>
                      <a:pt x="52" y="598"/>
                    </a:lnTo>
                    <a:lnTo>
                      <a:pt x="78" y="598"/>
                    </a:lnTo>
                    <a:lnTo>
                      <a:pt x="95" y="598"/>
                    </a:lnTo>
                    <a:lnTo>
                      <a:pt x="95" y="607"/>
                    </a:lnTo>
                    <a:lnTo>
                      <a:pt x="87" y="607"/>
                    </a:lnTo>
                    <a:lnTo>
                      <a:pt x="70" y="615"/>
                    </a:lnTo>
                    <a:lnTo>
                      <a:pt x="70" y="632"/>
                    </a:lnTo>
                    <a:lnTo>
                      <a:pt x="61" y="632"/>
                    </a:lnTo>
                    <a:lnTo>
                      <a:pt x="52" y="624"/>
                    </a:lnTo>
                    <a:lnTo>
                      <a:pt x="61" y="624"/>
                    </a:lnTo>
                    <a:lnTo>
                      <a:pt x="61" y="615"/>
                    </a:lnTo>
                    <a:lnTo>
                      <a:pt x="43" y="624"/>
                    </a:lnTo>
                    <a:lnTo>
                      <a:pt x="34" y="615"/>
                    </a:lnTo>
                    <a:lnTo>
                      <a:pt x="34" y="607"/>
                    </a:lnTo>
                    <a:lnTo>
                      <a:pt x="25" y="607"/>
                    </a:lnTo>
                    <a:lnTo>
                      <a:pt x="17" y="598"/>
                    </a:lnTo>
                    <a:lnTo>
                      <a:pt x="17" y="607"/>
                    </a:lnTo>
                    <a:lnTo>
                      <a:pt x="7" y="598"/>
                    </a:lnTo>
                    <a:lnTo>
                      <a:pt x="7" y="588"/>
                    </a:lnTo>
                    <a:lnTo>
                      <a:pt x="17" y="580"/>
                    </a:lnTo>
                    <a:lnTo>
                      <a:pt x="17" y="571"/>
                    </a:lnTo>
                    <a:lnTo>
                      <a:pt x="17" y="580"/>
                    </a:lnTo>
                    <a:lnTo>
                      <a:pt x="7" y="588"/>
                    </a:lnTo>
                    <a:lnTo>
                      <a:pt x="17" y="580"/>
                    </a:lnTo>
                    <a:lnTo>
                      <a:pt x="17" y="571"/>
                    </a:lnTo>
                    <a:lnTo>
                      <a:pt x="17" y="553"/>
                    </a:lnTo>
                    <a:lnTo>
                      <a:pt x="7" y="553"/>
                    </a:lnTo>
                    <a:lnTo>
                      <a:pt x="0" y="544"/>
                    </a:lnTo>
                    <a:lnTo>
                      <a:pt x="0" y="537"/>
                    </a:lnTo>
                    <a:lnTo>
                      <a:pt x="7" y="510"/>
                    </a:lnTo>
                    <a:lnTo>
                      <a:pt x="7" y="500"/>
                    </a:lnTo>
                    <a:lnTo>
                      <a:pt x="17" y="517"/>
                    </a:lnTo>
                    <a:lnTo>
                      <a:pt x="25" y="493"/>
                    </a:lnTo>
                    <a:lnTo>
                      <a:pt x="7" y="483"/>
                    </a:lnTo>
                    <a:lnTo>
                      <a:pt x="0" y="483"/>
                    </a:lnTo>
                    <a:lnTo>
                      <a:pt x="7" y="466"/>
                    </a:lnTo>
                    <a:lnTo>
                      <a:pt x="17" y="466"/>
                    </a:lnTo>
                    <a:lnTo>
                      <a:pt x="17" y="439"/>
                    </a:lnTo>
                    <a:lnTo>
                      <a:pt x="25" y="429"/>
                    </a:lnTo>
                    <a:lnTo>
                      <a:pt x="25" y="448"/>
                    </a:lnTo>
                    <a:lnTo>
                      <a:pt x="43" y="395"/>
                    </a:lnTo>
                    <a:lnTo>
                      <a:pt x="43" y="388"/>
                    </a:lnTo>
                    <a:lnTo>
                      <a:pt x="34" y="388"/>
                    </a:lnTo>
                    <a:lnTo>
                      <a:pt x="25" y="377"/>
                    </a:lnTo>
                    <a:lnTo>
                      <a:pt x="25" y="351"/>
                    </a:lnTo>
                    <a:lnTo>
                      <a:pt x="34" y="342"/>
                    </a:lnTo>
                    <a:lnTo>
                      <a:pt x="25" y="317"/>
                    </a:lnTo>
                    <a:lnTo>
                      <a:pt x="34" y="308"/>
                    </a:lnTo>
                    <a:lnTo>
                      <a:pt x="61" y="227"/>
                    </a:lnTo>
                    <a:lnTo>
                      <a:pt x="52" y="203"/>
                    </a:lnTo>
                    <a:lnTo>
                      <a:pt x="61" y="185"/>
                    </a:lnTo>
                    <a:lnTo>
                      <a:pt x="61" y="166"/>
                    </a:lnTo>
                    <a:lnTo>
                      <a:pt x="70" y="132"/>
                    </a:lnTo>
                    <a:lnTo>
                      <a:pt x="70" y="78"/>
                    </a:lnTo>
                    <a:lnTo>
                      <a:pt x="78" y="54"/>
                    </a:lnTo>
                    <a:lnTo>
                      <a:pt x="7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6" name="Freeform 107"/>
              <p:cNvSpPr>
                <a:spLocks/>
              </p:cNvSpPr>
              <p:nvPr/>
            </p:nvSpPr>
            <p:spPr bwMode="auto">
              <a:xfrm>
                <a:off x="2894013" y="5875338"/>
                <a:ext cx="109537" cy="115887"/>
              </a:xfrm>
              <a:custGeom>
                <a:avLst/>
                <a:gdLst/>
                <a:ahLst/>
                <a:cxnLst>
                  <a:cxn ang="0">
                    <a:pos x="70" y="51"/>
                  </a:cxn>
                  <a:cxn ang="0">
                    <a:pos x="70" y="0"/>
                  </a:cxn>
                  <a:cxn ang="0">
                    <a:pos x="53" y="8"/>
                  </a:cxn>
                  <a:cxn ang="0">
                    <a:pos x="53" y="25"/>
                  </a:cxn>
                  <a:cxn ang="0">
                    <a:pos x="45" y="35"/>
                  </a:cxn>
                  <a:cxn ang="0">
                    <a:pos x="36" y="35"/>
                  </a:cxn>
                  <a:cxn ang="0">
                    <a:pos x="9" y="17"/>
                  </a:cxn>
                  <a:cxn ang="0">
                    <a:pos x="0" y="25"/>
                  </a:cxn>
                  <a:cxn ang="0">
                    <a:pos x="9" y="35"/>
                  </a:cxn>
                  <a:cxn ang="0">
                    <a:pos x="18" y="35"/>
                  </a:cxn>
                  <a:cxn ang="0">
                    <a:pos x="18" y="44"/>
                  </a:cxn>
                  <a:cxn ang="0">
                    <a:pos x="27" y="44"/>
                  </a:cxn>
                  <a:cxn ang="0">
                    <a:pos x="27" y="51"/>
                  </a:cxn>
                  <a:cxn ang="0">
                    <a:pos x="45" y="61"/>
                  </a:cxn>
                  <a:cxn ang="0">
                    <a:pos x="53" y="61"/>
                  </a:cxn>
                  <a:cxn ang="0">
                    <a:pos x="62" y="69"/>
                  </a:cxn>
                  <a:cxn ang="0">
                    <a:pos x="70" y="51"/>
                  </a:cxn>
                </a:cxnLst>
                <a:rect l="0" t="0" r="r" b="b"/>
                <a:pathLst>
                  <a:path w="70" h="69">
                    <a:moveTo>
                      <a:pt x="70" y="51"/>
                    </a:moveTo>
                    <a:lnTo>
                      <a:pt x="70" y="0"/>
                    </a:lnTo>
                    <a:lnTo>
                      <a:pt x="53" y="8"/>
                    </a:lnTo>
                    <a:lnTo>
                      <a:pt x="53" y="25"/>
                    </a:lnTo>
                    <a:lnTo>
                      <a:pt x="45" y="35"/>
                    </a:lnTo>
                    <a:lnTo>
                      <a:pt x="36" y="35"/>
                    </a:lnTo>
                    <a:lnTo>
                      <a:pt x="9" y="17"/>
                    </a:lnTo>
                    <a:lnTo>
                      <a:pt x="0" y="25"/>
                    </a:lnTo>
                    <a:lnTo>
                      <a:pt x="9" y="35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27" y="51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62" y="69"/>
                    </a:lnTo>
                    <a:lnTo>
                      <a:pt x="70" y="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7" name="Freeform 108"/>
              <p:cNvSpPr>
                <a:spLocks/>
              </p:cNvSpPr>
              <p:nvPr/>
            </p:nvSpPr>
            <p:spPr bwMode="auto">
              <a:xfrm>
                <a:off x="2894013" y="5875338"/>
                <a:ext cx="109537" cy="115887"/>
              </a:xfrm>
              <a:custGeom>
                <a:avLst/>
                <a:gdLst/>
                <a:ahLst/>
                <a:cxnLst>
                  <a:cxn ang="0">
                    <a:pos x="70" y="51"/>
                  </a:cxn>
                  <a:cxn ang="0">
                    <a:pos x="70" y="0"/>
                  </a:cxn>
                  <a:cxn ang="0">
                    <a:pos x="53" y="8"/>
                  </a:cxn>
                  <a:cxn ang="0">
                    <a:pos x="53" y="25"/>
                  </a:cxn>
                  <a:cxn ang="0">
                    <a:pos x="45" y="35"/>
                  </a:cxn>
                  <a:cxn ang="0">
                    <a:pos x="36" y="35"/>
                  </a:cxn>
                  <a:cxn ang="0">
                    <a:pos x="9" y="17"/>
                  </a:cxn>
                  <a:cxn ang="0">
                    <a:pos x="0" y="25"/>
                  </a:cxn>
                  <a:cxn ang="0">
                    <a:pos x="9" y="35"/>
                  </a:cxn>
                  <a:cxn ang="0">
                    <a:pos x="18" y="35"/>
                  </a:cxn>
                  <a:cxn ang="0">
                    <a:pos x="18" y="44"/>
                  </a:cxn>
                  <a:cxn ang="0">
                    <a:pos x="27" y="44"/>
                  </a:cxn>
                  <a:cxn ang="0">
                    <a:pos x="27" y="51"/>
                  </a:cxn>
                  <a:cxn ang="0">
                    <a:pos x="45" y="61"/>
                  </a:cxn>
                  <a:cxn ang="0">
                    <a:pos x="53" y="61"/>
                  </a:cxn>
                  <a:cxn ang="0">
                    <a:pos x="62" y="69"/>
                  </a:cxn>
                  <a:cxn ang="0">
                    <a:pos x="70" y="51"/>
                  </a:cxn>
                </a:cxnLst>
                <a:rect l="0" t="0" r="r" b="b"/>
                <a:pathLst>
                  <a:path w="70" h="69">
                    <a:moveTo>
                      <a:pt x="70" y="51"/>
                    </a:moveTo>
                    <a:lnTo>
                      <a:pt x="70" y="0"/>
                    </a:lnTo>
                    <a:lnTo>
                      <a:pt x="53" y="8"/>
                    </a:lnTo>
                    <a:lnTo>
                      <a:pt x="53" y="25"/>
                    </a:lnTo>
                    <a:lnTo>
                      <a:pt x="45" y="35"/>
                    </a:lnTo>
                    <a:lnTo>
                      <a:pt x="36" y="35"/>
                    </a:lnTo>
                    <a:lnTo>
                      <a:pt x="9" y="17"/>
                    </a:lnTo>
                    <a:lnTo>
                      <a:pt x="0" y="25"/>
                    </a:lnTo>
                    <a:lnTo>
                      <a:pt x="9" y="35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27" y="51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62" y="69"/>
                    </a:lnTo>
                    <a:lnTo>
                      <a:pt x="70" y="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8" name="Freeform 109"/>
              <p:cNvSpPr>
                <a:spLocks/>
              </p:cNvSpPr>
              <p:nvPr/>
            </p:nvSpPr>
            <p:spPr bwMode="auto">
              <a:xfrm>
                <a:off x="3003550" y="5875338"/>
                <a:ext cx="84138" cy="13176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10" y="25"/>
                  </a:cxn>
                  <a:cxn ang="0">
                    <a:pos x="37" y="44"/>
                  </a:cxn>
                  <a:cxn ang="0">
                    <a:pos x="53" y="51"/>
                  </a:cxn>
                  <a:cxn ang="0">
                    <a:pos x="46" y="61"/>
                  </a:cxn>
                  <a:cxn ang="0">
                    <a:pos x="19" y="69"/>
                  </a:cxn>
                  <a:cxn ang="0">
                    <a:pos x="10" y="78"/>
                  </a:cxn>
                  <a:cxn ang="0">
                    <a:pos x="0" y="51"/>
                  </a:cxn>
                </a:cxnLst>
                <a:rect l="0" t="0" r="r" b="b"/>
                <a:pathLst>
                  <a:path w="53" h="78">
                    <a:moveTo>
                      <a:pt x="0" y="51"/>
                    </a:moveTo>
                    <a:lnTo>
                      <a:pt x="0" y="0"/>
                    </a:lnTo>
                    <a:lnTo>
                      <a:pt x="10" y="25"/>
                    </a:lnTo>
                    <a:lnTo>
                      <a:pt x="37" y="44"/>
                    </a:lnTo>
                    <a:lnTo>
                      <a:pt x="53" y="51"/>
                    </a:lnTo>
                    <a:lnTo>
                      <a:pt x="46" y="61"/>
                    </a:lnTo>
                    <a:lnTo>
                      <a:pt x="19" y="69"/>
                    </a:lnTo>
                    <a:lnTo>
                      <a:pt x="10" y="78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9" name="Freeform 110"/>
              <p:cNvSpPr>
                <a:spLocks/>
              </p:cNvSpPr>
              <p:nvPr/>
            </p:nvSpPr>
            <p:spPr bwMode="auto">
              <a:xfrm>
                <a:off x="3003550" y="5875338"/>
                <a:ext cx="84138" cy="13176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10" y="25"/>
                  </a:cxn>
                  <a:cxn ang="0">
                    <a:pos x="37" y="44"/>
                  </a:cxn>
                  <a:cxn ang="0">
                    <a:pos x="53" y="51"/>
                  </a:cxn>
                  <a:cxn ang="0">
                    <a:pos x="46" y="61"/>
                  </a:cxn>
                  <a:cxn ang="0">
                    <a:pos x="19" y="69"/>
                  </a:cxn>
                  <a:cxn ang="0">
                    <a:pos x="10" y="78"/>
                  </a:cxn>
                  <a:cxn ang="0">
                    <a:pos x="0" y="51"/>
                  </a:cxn>
                </a:cxnLst>
                <a:rect l="0" t="0" r="r" b="b"/>
                <a:pathLst>
                  <a:path w="53" h="78">
                    <a:moveTo>
                      <a:pt x="0" y="51"/>
                    </a:moveTo>
                    <a:lnTo>
                      <a:pt x="0" y="0"/>
                    </a:lnTo>
                    <a:lnTo>
                      <a:pt x="10" y="25"/>
                    </a:lnTo>
                    <a:lnTo>
                      <a:pt x="37" y="44"/>
                    </a:lnTo>
                    <a:lnTo>
                      <a:pt x="53" y="51"/>
                    </a:lnTo>
                    <a:lnTo>
                      <a:pt x="46" y="61"/>
                    </a:lnTo>
                    <a:lnTo>
                      <a:pt x="19" y="69"/>
                    </a:lnTo>
                    <a:lnTo>
                      <a:pt x="10" y="78"/>
                    </a:lnTo>
                    <a:lnTo>
                      <a:pt x="0" y="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0" name="Freeform 111"/>
              <p:cNvSpPr>
                <a:spLocks/>
              </p:cNvSpPr>
              <p:nvPr/>
            </p:nvSpPr>
            <p:spPr bwMode="auto">
              <a:xfrm>
                <a:off x="2908300" y="4959350"/>
                <a:ext cx="438150" cy="900113"/>
              </a:xfrm>
              <a:custGeom>
                <a:avLst/>
                <a:gdLst/>
                <a:ahLst/>
                <a:cxnLst>
                  <a:cxn ang="0">
                    <a:pos x="220" y="132"/>
                  </a:cxn>
                  <a:cxn ang="0">
                    <a:pos x="274" y="80"/>
                  </a:cxn>
                  <a:cxn ang="0">
                    <a:pos x="256" y="53"/>
                  </a:cxn>
                  <a:cxn ang="0">
                    <a:pos x="239" y="80"/>
                  </a:cxn>
                  <a:cxn ang="0">
                    <a:pos x="203" y="80"/>
                  </a:cxn>
                  <a:cxn ang="0">
                    <a:pos x="212" y="53"/>
                  </a:cxn>
                  <a:cxn ang="0">
                    <a:pos x="169" y="36"/>
                  </a:cxn>
                  <a:cxn ang="0">
                    <a:pos x="132" y="0"/>
                  </a:cxn>
                  <a:cxn ang="0">
                    <a:pos x="98" y="0"/>
                  </a:cxn>
                  <a:cxn ang="0">
                    <a:pos x="80" y="36"/>
                  </a:cxn>
                  <a:cxn ang="0">
                    <a:pos x="71" y="71"/>
                  </a:cxn>
                  <a:cxn ang="0">
                    <a:pos x="36" y="149"/>
                  </a:cxn>
                  <a:cxn ang="0">
                    <a:pos x="36" y="212"/>
                  </a:cxn>
                  <a:cxn ang="0">
                    <a:pos x="27" y="236"/>
                  </a:cxn>
                  <a:cxn ang="0">
                    <a:pos x="18" y="290"/>
                  </a:cxn>
                  <a:cxn ang="0">
                    <a:pos x="18" y="343"/>
                  </a:cxn>
                  <a:cxn ang="0">
                    <a:pos x="27" y="378"/>
                  </a:cxn>
                  <a:cxn ang="0">
                    <a:pos x="18" y="422"/>
                  </a:cxn>
                  <a:cxn ang="0">
                    <a:pos x="9" y="456"/>
                  </a:cxn>
                  <a:cxn ang="0">
                    <a:pos x="0" y="502"/>
                  </a:cxn>
                  <a:cxn ang="0">
                    <a:pos x="9" y="502"/>
                  </a:cxn>
                  <a:cxn ang="0">
                    <a:pos x="18" y="537"/>
                  </a:cxn>
                  <a:cxn ang="0">
                    <a:pos x="61" y="537"/>
                  </a:cxn>
                  <a:cxn ang="0">
                    <a:pos x="61" y="502"/>
                  </a:cxn>
                  <a:cxn ang="0">
                    <a:pos x="80" y="466"/>
                  </a:cxn>
                  <a:cxn ang="0">
                    <a:pos x="107" y="432"/>
                  </a:cxn>
                  <a:cxn ang="0">
                    <a:pos x="80" y="412"/>
                  </a:cxn>
                  <a:cxn ang="0">
                    <a:pos x="88" y="395"/>
                  </a:cxn>
                  <a:cxn ang="0">
                    <a:pos x="107" y="378"/>
                  </a:cxn>
                  <a:cxn ang="0">
                    <a:pos x="114" y="361"/>
                  </a:cxn>
                  <a:cxn ang="0">
                    <a:pos x="124" y="343"/>
                  </a:cxn>
                  <a:cxn ang="0">
                    <a:pos x="132" y="334"/>
                  </a:cxn>
                  <a:cxn ang="0">
                    <a:pos x="114" y="307"/>
                  </a:cxn>
                  <a:cxn ang="0">
                    <a:pos x="151" y="307"/>
                  </a:cxn>
                  <a:cxn ang="0">
                    <a:pos x="151" y="273"/>
                  </a:cxn>
                  <a:cxn ang="0">
                    <a:pos x="176" y="273"/>
                  </a:cxn>
                  <a:cxn ang="0">
                    <a:pos x="229" y="236"/>
                  </a:cxn>
                  <a:cxn ang="0">
                    <a:pos x="220" y="220"/>
                  </a:cxn>
                  <a:cxn ang="0">
                    <a:pos x="203" y="202"/>
                  </a:cxn>
                </a:cxnLst>
                <a:rect l="0" t="0" r="r" b="b"/>
                <a:pathLst>
                  <a:path w="274" h="537">
                    <a:moveTo>
                      <a:pt x="203" y="193"/>
                    </a:moveTo>
                    <a:lnTo>
                      <a:pt x="220" y="132"/>
                    </a:lnTo>
                    <a:lnTo>
                      <a:pt x="256" y="87"/>
                    </a:lnTo>
                    <a:lnTo>
                      <a:pt x="274" y="80"/>
                    </a:lnTo>
                    <a:lnTo>
                      <a:pt x="263" y="53"/>
                    </a:lnTo>
                    <a:lnTo>
                      <a:pt x="256" y="53"/>
                    </a:lnTo>
                    <a:lnTo>
                      <a:pt x="256" y="71"/>
                    </a:lnTo>
                    <a:lnTo>
                      <a:pt x="239" y="80"/>
                    </a:lnTo>
                    <a:lnTo>
                      <a:pt x="229" y="87"/>
                    </a:lnTo>
                    <a:lnTo>
                      <a:pt x="203" y="80"/>
                    </a:lnTo>
                    <a:lnTo>
                      <a:pt x="212" y="61"/>
                    </a:lnTo>
                    <a:lnTo>
                      <a:pt x="212" y="53"/>
                    </a:lnTo>
                    <a:lnTo>
                      <a:pt x="195" y="36"/>
                    </a:lnTo>
                    <a:lnTo>
                      <a:pt x="169" y="36"/>
                    </a:lnTo>
                    <a:lnTo>
                      <a:pt x="151" y="9"/>
                    </a:lnTo>
                    <a:lnTo>
                      <a:pt x="132" y="0"/>
                    </a:lnTo>
                    <a:lnTo>
                      <a:pt x="124" y="9"/>
                    </a:lnTo>
                    <a:lnTo>
                      <a:pt x="98" y="0"/>
                    </a:lnTo>
                    <a:lnTo>
                      <a:pt x="80" y="17"/>
                    </a:lnTo>
                    <a:lnTo>
                      <a:pt x="80" y="36"/>
                    </a:lnTo>
                    <a:lnTo>
                      <a:pt x="61" y="44"/>
                    </a:lnTo>
                    <a:lnTo>
                      <a:pt x="71" y="71"/>
                    </a:lnTo>
                    <a:lnTo>
                      <a:pt x="53" y="97"/>
                    </a:lnTo>
                    <a:lnTo>
                      <a:pt x="36" y="149"/>
                    </a:lnTo>
                    <a:lnTo>
                      <a:pt x="44" y="185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27" y="236"/>
                    </a:lnTo>
                    <a:lnTo>
                      <a:pt x="27" y="273"/>
                    </a:lnTo>
                    <a:lnTo>
                      <a:pt x="18" y="290"/>
                    </a:lnTo>
                    <a:lnTo>
                      <a:pt x="18" y="327"/>
                    </a:lnTo>
                    <a:lnTo>
                      <a:pt x="18" y="343"/>
                    </a:lnTo>
                    <a:lnTo>
                      <a:pt x="18" y="378"/>
                    </a:lnTo>
                    <a:lnTo>
                      <a:pt x="27" y="378"/>
                    </a:lnTo>
                    <a:lnTo>
                      <a:pt x="27" y="387"/>
                    </a:lnTo>
                    <a:lnTo>
                      <a:pt x="18" y="422"/>
                    </a:lnTo>
                    <a:lnTo>
                      <a:pt x="9" y="439"/>
                    </a:lnTo>
                    <a:lnTo>
                      <a:pt x="9" y="456"/>
                    </a:lnTo>
                    <a:lnTo>
                      <a:pt x="0" y="483"/>
                    </a:lnTo>
                    <a:lnTo>
                      <a:pt x="0" y="502"/>
                    </a:lnTo>
                    <a:lnTo>
                      <a:pt x="0" y="510"/>
                    </a:lnTo>
                    <a:lnTo>
                      <a:pt x="9" y="502"/>
                    </a:lnTo>
                    <a:lnTo>
                      <a:pt x="9" y="527"/>
                    </a:lnTo>
                    <a:lnTo>
                      <a:pt x="18" y="537"/>
                    </a:lnTo>
                    <a:lnTo>
                      <a:pt x="44" y="537"/>
                    </a:lnTo>
                    <a:lnTo>
                      <a:pt x="61" y="537"/>
                    </a:lnTo>
                    <a:lnTo>
                      <a:pt x="53" y="510"/>
                    </a:lnTo>
                    <a:lnTo>
                      <a:pt x="61" y="502"/>
                    </a:lnTo>
                    <a:lnTo>
                      <a:pt x="71" y="492"/>
                    </a:lnTo>
                    <a:lnTo>
                      <a:pt x="80" y="466"/>
                    </a:lnTo>
                    <a:lnTo>
                      <a:pt x="107" y="449"/>
                    </a:lnTo>
                    <a:lnTo>
                      <a:pt x="107" y="432"/>
                    </a:lnTo>
                    <a:lnTo>
                      <a:pt x="98" y="432"/>
                    </a:lnTo>
                    <a:lnTo>
                      <a:pt x="80" y="412"/>
                    </a:lnTo>
                    <a:lnTo>
                      <a:pt x="80" y="405"/>
                    </a:lnTo>
                    <a:lnTo>
                      <a:pt x="88" y="395"/>
                    </a:lnTo>
                    <a:lnTo>
                      <a:pt x="107" y="387"/>
                    </a:lnTo>
                    <a:lnTo>
                      <a:pt x="107" y="378"/>
                    </a:lnTo>
                    <a:lnTo>
                      <a:pt x="114" y="378"/>
                    </a:lnTo>
                    <a:lnTo>
                      <a:pt x="114" y="361"/>
                    </a:lnTo>
                    <a:lnTo>
                      <a:pt x="124" y="352"/>
                    </a:lnTo>
                    <a:lnTo>
                      <a:pt x="124" y="343"/>
                    </a:lnTo>
                    <a:lnTo>
                      <a:pt x="132" y="343"/>
                    </a:lnTo>
                    <a:lnTo>
                      <a:pt x="132" y="334"/>
                    </a:lnTo>
                    <a:lnTo>
                      <a:pt x="114" y="334"/>
                    </a:lnTo>
                    <a:lnTo>
                      <a:pt x="114" y="307"/>
                    </a:lnTo>
                    <a:lnTo>
                      <a:pt x="132" y="316"/>
                    </a:lnTo>
                    <a:lnTo>
                      <a:pt x="151" y="307"/>
                    </a:lnTo>
                    <a:lnTo>
                      <a:pt x="158" y="281"/>
                    </a:lnTo>
                    <a:lnTo>
                      <a:pt x="151" y="273"/>
                    </a:lnTo>
                    <a:lnTo>
                      <a:pt x="158" y="273"/>
                    </a:lnTo>
                    <a:lnTo>
                      <a:pt x="176" y="273"/>
                    </a:lnTo>
                    <a:lnTo>
                      <a:pt x="220" y="263"/>
                    </a:lnTo>
                    <a:lnTo>
                      <a:pt x="229" y="236"/>
                    </a:lnTo>
                    <a:lnTo>
                      <a:pt x="229" y="229"/>
                    </a:lnTo>
                    <a:lnTo>
                      <a:pt x="220" y="220"/>
                    </a:lnTo>
                    <a:lnTo>
                      <a:pt x="220" y="212"/>
                    </a:lnTo>
                    <a:lnTo>
                      <a:pt x="203" y="202"/>
                    </a:lnTo>
                    <a:lnTo>
                      <a:pt x="203" y="19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1" name="Freeform 112"/>
              <p:cNvSpPr>
                <a:spLocks/>
              </p:cNvSpPr>
              <p:nvPr/>
            </p:nvSpPr>
            <p:spPr bwMode="auto">
              <a:xfrm>
                <a:off x="2908300" y="4959350"/>
                <a:ext cx="438150" cy="900113"/>
              </a:xfrm>
              <a:custGeom>
                <a:avLst/>
                <a:gdLst/>
                <a:ahLst/>
                <a:cxnLst>
                  <a:cxn ang="0">
                    <a:pos x="220" y="132"/>
                  </a:cxn>
                  <a:cxn ang="0">
                    <a:pos x="274" y="80"/>
                  </a:cxn>
                  <a:cxn ang="0">
                    <a:pos x="256" y="53"/>
                  </a:cxn>
                  <a:cxn ang="0">
                    <a:pos x="239" y="80"/>
                  </a:cxn>
                  <a:cxn ang="0">
                    <a:pos x="203" y="80"/>
                  </a:cxn>
                  <a:cxn ang="0">
                    <a:pos x="212" y="53"/>
                  </a:cxn>
                  <a:cxn ang="0">
                    <a:pos x="169" y="36"/>
                  </a:cxn>
                  <a:cxn ang="0">
                    <a:pos x="132" y="0"/>
                  </a:cxn>
                  <a:cxn ang="0">
                    <a:pos x="98" y="0"/>
                  </a:cxn>
                  <a:cxn ang="0">
                    <a:pos x="80" y="36"/>
                  </a:cxn>
                  <a:cxn ang="0">
                    <a:pos x="71" y="71"/>
                  </a:cxn>
                  <a:cxn ang="0">
                    <a:pos x="36" y="149"/>
                  </a:cxn>
                  <a:cxn ang="0">
                    <a:pos x="36" y="212"/>
                  </a:cxn>
                  <a:cxn ang="0">
                    <a:pos x="27" y="236"/>
                  </a:cxn>
                  <a:cxn ang="0">
                    <a:pos x="18" y="290"/>
                  </a:cxn>
                  <a:cxn ang="0">
                    <a:pos x="18" y="343"/>
                  </a:cxn>
                  <a:cxn ang="0">
                    <a:pos x="27" y="378"/>
                  </a:cxn>
                  <a:cxn ang="0">
                    <a:pos x="18" y="422"/>
                  </a:cxn>
                  <a:cxn ang="0">
                    <a:pos x="9" y="456"/>
                  </a:cxn>
                  <a:cxn ang="0">
                    <a:pos x="0" y="502"/>
                  </a:cxn>
                  <a:cxn ang="0">
                    <a:pos x="9" y="502"/>
                  </a:cxn>
                  <a:cxn ang="0">
                    <a:pos x="18" y="537"/>
                  </a:cxn>
                  <a:cxn ang="0">
                    <a:pos x="61" y="537"/>
                  </a:cxn>
                  <a:cxn ang="0">
                    <a:pos x="61" y="502"/>
                  </a:cxn>
                  <a:cxn ang="0">
                    <a:pos x="80" y="466"/>
                  </a:cxn>
                  <a:cxn ang="0">
                    <a:pos x="107" y="432"/>
                  </a:cxn>
                  <a:cxn ang="0">
                    <a:pos x="80" y="412"/>
                  </a:cxn>
                  <a:cxn ang="0">
                    <a:pos x="88" y="395"/>
                  </a:cxn>
                  <a:cxn ang="0">
                    <a:pos x="107" y="378"/>
                  </a:cxn>
                  <a:cxn ang="0">
                    <a:pos x="114" y="361"/>
                  </a:cxn>
                  <a:cxn ang="0">
                    <a:pos x="124" y="343"/>
                  </a:cxn>
                  <a:cxn ang="0">
                    <a:pos x="132" y="334"/>
                  </a:cxn>
                  <a:cxn ang="0">
                    <a:pos x="114" y="307"/>
                  </a:cxn>
                  <a:cxn ang="0">
                    <a:pos x="151" y="307"/>
                  </a:cxn>
                  <a:cxn ang="0">
                    <a:pos x="151" y="273"/>
                  </a:cxn>
                  <a:cxn ang="0">
                    <a:pos x="176" y="273"/>
                  </a:cxn>
                  <a:cxn ang="0">
                    <a:pos x="229" y="236"/>
                  </a:cxn>
                  <a:cxn ang="0">
                    <a:pos x="220" y="220"/>
                  </a:cxn>
                  <a:cxn ang="0">
                    <a:pos x="203" y="202"/>
                  </a:cxn>
                </a:cxnLst>
                <a:rect l="0" t="0" r="r" b="b"/>
                <a:pathLst>
                  <a:path w="274" h="537">
                    <a:moveTo>
                      <a:pt x="203" y="193"/>
                    </a:moveTo>
                    <a:lnTo>
                      <a:pt x="220" y="132"/>
                    </a:lnTo>
                    <a:lnTo>
                      <a:pt x="256" y="87"/>
                    </a:lnTo>
                    <a:lnTo>
                      <a:pt x="274" y="80"/>
                    </a:lnTo>
                    <a:lnTo>
                      <a:pt x="263" y="53"/>
                    </a:lnTo>
                    <a:lnTo>
                      <a:pt x="256" y="53"/>
                    </a:lnTo>
                    <a:lnTo>
                      <a:pt x="256" y="71"/>
                    </a:lnTo>
                    <a:lnTo>
                      <a:pt x="239" y="80"/>
                    </a:lnTo>
                    <a:lnTo>
                      <a:pt x="229" y="87"/>
                    </a:lnTo>
                    <a:lnTo>
                      <a:pt x="203" y="80"/>
                    </a:lnTo>
                    <a:lnTo>
                      <a:pt x="212" y="61"/>
                    </a:lnTo>
                    <a:lnTo>
                      <a:pt x="212" y="53"/>
                    </a:lnTo>
                    <a:lnTo>
                      <a:pt x="195" y="36"/>
                    </a:lnTo>
                    <a:lnTo>
                      <a:pt x="169" y="36"/>
                    </a:lnTo>
                    <a:lnTo>
                      <a:pt x="151" y="9"/>
                    </a:lnTo>
                    <a:lnTo>
                      <a:pt x="132" y="0"/>
                    </a:lnTo>
                    <a:lnTo>
                      <a:pt x="124" y="9"/>
                    </a:lnTo>
                    <a:lnTo>
                      <a:pt x="98" y="0"/>
                    </a:lnTo>
                    <a:lnTo>
                      <a:pt x="80" y="17"/>
                    </a:lnTo>
                    <a:lnTo>
                      <a:pt x="80" y="36"/>
                    </a:lnTo>
                    <a:lnTo>
                      <a:pt x="61" y="44"/>
                    </a:lnTo>
                    <a:lnTo>
                      <a:pt x="71" y="71"/>
                    </a:lnTo>
                    <a:lnTo>
                      <a:pt x="53" y="97"/>
                    </a:lnTo>
                    <a:lnTo>
                      <a:pt x="36" y="149"/>
                    </a:lnTo>
                    <a:lnTo>
                      <a:pt x="44" y="185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27" y="236"/>
                    </a:lnTo>
                    <a:lnTo>
                      <a:pt x="27" y="273"/>
                    </a:lnTo>
                    <a:lnTo>
                      <a:pt x="18" y="290"/>
                    </a:lnTo>
                    <a:lnTo>
                      <a:pt x="18" y="327"/>
                    </a:lnTo>
                    <a:lnTo>
                      <a:pt x="18" y="343"/>
                    </a:lnTo>
                    <a:lnTo>
                      <a:pt x="18" y="378"/>
                    </a:lnTo>
                    <a:lnTo>
                      <a:pt x="27" y="378"/>
                    </a:lnTo>
                    <a:lnTo>
                      <a:pt x="27" y="387"/>
                    </a:lnTo>
                    <a:lnTo>
                      <a:pt x="18" y="422"/>
                    </a:lnTo>
                    <a:lnTo>
                      <a:pt x="9" y="439"/>
                    </a:lnTo>
                    <a:lnTo>
                      <a:pt x="9" y="456"/>
                    </a:lnTo>
                    <a:lnTo>
                      <a:pt x="0" y="483"/>
                    </a:lnTo>
                    <a:lnTo>
                      <a:pt x="0" y="502"/>
                    </a:lnTo>
                    <a:lnTo>
                      <a:pt x="0" y="510"/>
                    </a:lnTo>
                    <a:lnTo>
                      <a:pt x="9" y="502"/>
                    </a:lnTo>
                    <a:lnTo>
                      <a:pt x="9" y="527"/>
                    </a:lnTo>
                    <a:lnTo>
                      <a:pt x="18" y="537"/>
                    </a:lnTo>
                    <a:lnTo>
                      <a:pt x="44" y="537"/>
                    </a:lnTo>
                    <a:lnTo>
                      <a:pt x="61" y="537"/>
                    </a:lnTo>
                    <a:lnTo>
                      <a:pt x="53" y="510"/>
                    </a:lnTo>
                    <a:lnTo>
                      <a:pt x="61" y="502"/>
                    </a:lnTo>
                    <a:lnTo>
                      <a:pt x="71" y="492"/>
                    </a:lnTo>
                    <a:lnTo>
                      <a:pt x="80" y="466"/>
                    </a:lnTo>
                    <a:lnTo>
                      <a:pt x="107" y="449"/>
                    </a:lnTo>
                    <a:lnTo>
                      <a:pt x="107" y="432"/>
                    </a:lnTo>
                    <a:lnTo>
                      <a:pt x="98" y="432"/>
                    </a:lnTo>
                    <a:lnTo>
                      <a:pt x="80" y="412"/>
                    </a:lnTo>
                    <a:lnTo>
                      <a:pt x="80" y="405"/>
                    </a:lnTo>
                    <a:lnTo>
                      <a:pt x="88" y="395"/>
                    </a:lnTo>
                    <a:lnTo>
                      <a:pt x="107" y="387"/>
                    </a:lnTo>
                    <a:lnTo>
                      <a:pt x="107" y="378"/>
                    </a:lnTo>
                    <a:lnTo>
                      <a:pt x="114" y="378"/>
                    </a:lnTo>
                    <a:lnTo>
                      <a:pt x="114" y="361"/>
                    </a:lnTo>
                    <a:lnTo>
                      <a:pt x="124" y="352"/>
                    </a:lnTo>
                    <a:lnTo>
                      <a:pt x="124" y="343"/>
                    </a:lnTo>
                    <a:lnTo>
                      <a:pt x="132" y="343"/>
                    </a:lnTo>
                    <a:lnTo>
                      <a:pt x="132" y="334"/>
                    </a:lnTo>
                    <a:lnTo>
                      <a:pt x="114" y="334"/>
                    </a:lnTo>
                    <a:lnTo>
                      <a:pt x="114" y="307"/>
                    </a:lnTo>
                    <a:lnTo>
                      <a:pt x="132" y="316"/>
                    </a:lnTo>
                    <a:lnTo>
                      <a:pt x="151" y="307"/>
                    </a:lnTo>
                    <a:lnTo>
                      <a:pt x="158" y="281"/>
                    </a:lnTo>
                    <a:lnTo>
                      <a:pt x="151" y="273"/>
                    </a:lnTo>
                    <a:lnTo>
                      <a:pt x="158" y="273"/>
                    </a:lnTo>
                    <a:lnTo>
                      <a:pt x="176" y="273"/>
                    </a:lnTo>
                    <a:lnTo>
                      <a:pt x="220" y="263"/>
                    </a:lnTo>
                    <a:lnTo>
                      <a:pt x="229" y="236"/>
                    </a:lnTo>
                    <a:lnTo>
                      <a:pt x="229" y="229"/>
                    </a:lnTo>
                    <a:lnTo>
                      <a:pt x="220" y="220"/>
                    </a:lnTo>
                    <a:lnTo>
                      <a:pt x="220" y="212"/>
                    </a:lnTo>
                    <a:lnTo>
                      <a:pt x="203" y="202"/>
                    </a:lnTo>
                    <a:lnTo>
                      <a:pt x="203" y="19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2" name="Freeform 113"/>
              <p:cNvSpPr>
                <a:spLocks/>
              </p:cNvSpPr>
              <p:nvPr/>
            </p:nvSpPr>
            <p:spPr bwMode="auto">
              <a:xfrm>
                <a:off x="2908300" y="3397250"/>
                <a:ext cx="44450" cy="158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" y="11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lnTo>
                      <a:pt x="9" y="1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3" name="Freeform 114"/>
              <p:cNvSpPr>
                <a:spLocks/>
              </p:cNvSpPr>
              <p:nvPr/>
            </p:nvSpPr>
            <p:spPr bwMode="auto">
              <a:xfrm>
                <a:off x="2908300" y="3397250"/>
                <a:ext cx="44450" cy="158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" y="11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lnTo>
                      <a:pt x="9" y="1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0" y="1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4" name="Freeform 115"/>
              <p:cNvSpPr>
                <a:spLocks/>
              </p:cNvSpPr>
              <p:nvPr/>
            </p:nvSpPr>
            <p:spPr bwMode="auto">
              <a:xfrm>
                <a:off x="3108325" y="3098800"/>
                <a:ext cx="52388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7"/>
                  </a:cxn>
                  <a:cxn ang="0">
                    <a:pos x="34" y="17"/>
                  </a:cxn>
                  <a:cxn ang="0">
                    <a:pos x="17" y="10"/>
                  </a:cxn>
                  <a:cxn ang="0">
                    <a:pos x="0" y="0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7" y="17"/>
                    </a:lnTo>
                    <a:lnTo>
                      <a:pt x="34" y="17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5" name="Freeform 116"/>
              <p:cNvSpPr>
                <a:spLocks/>
              </p:cNvSpPr>
              <p:nvPr/>
            </p:nvSpPr>
            <p:spPr bwMode="auto">
              <a:xfrm>
                <a:off x="3108325" y="3098800"/>
                <a:ext cx="52388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7"/>
                  </a:cxn>
                  <a:cxn ang="0">
                    <a:pos x="34" y="17"/>
                  </a:cxn>
                  <a:cxn ang="0">
                    <a:pos x="17" y="10"/>
                  </a:cxn>
                  <a:cxn ang="0">
                    <a:pos x="0" y="0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7" y="17"/>
                    </a:lnTo>
                    <a:lnTo>
                      <a:pt x="34" y="17"/>
                    </a:lnTo>
                    <a:lnTo>
                      <a:pt x="17" y="1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6" name="Freeform 117"/>
              <p:cNvSpPr>
                <a:spLocks/>
              </p:cNvSpPr>
              <p:nvPr/>
            </p:nvSpPr>
            <p:spPr bwMode="auto">
              <a:xfrm>
                <a:off x="3108325" y="3206750"/>
                <a:ext cx="52388" cy="428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7" y="27"/>
                  </a:cxn>
                  <a:cxn ang="0">
                    <a:pos x="27" y="18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34" h="27">
                    <a:moveTo>
                      <a:pt x="0" y="9"/>
                    </a:moveTo>
                    <a:lnTo>
                      <a:pt x="27" y="27"/>
                    </a:lnTo>
                    <a:lnTo>
                      <a:pt x="27" y="18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7" name="Freeform 118"/>
              <p:cNvSpPr>
                <a:spLocks/>
              </p:cNvSpPr>
              <p:nvPr/>
            </p:nvSpPr>
            <p:spPr bwMode="auto">
              <a:xfrm>
                <a:off x="3108325" y="3206750"/>
                <a:ext cx="52388" cy="428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7" y="27"/>
                  </a:cxn>
                  <a:cxn ang="0">
                    <a:pos x="27" y="18"/>
                  </a:cxn>
                  <a:cxn ang="0">
                    <a:pos x="34" y="9"/>
                  </a:cxn>
                  <a:cxn ang="0">
                    <a:pos x="17" y="9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34" h="27">
                    <a:moveTo>
                      <a:pt x="0" y="9"/>
                    </a:moveTo>
                    <a:lnTo>
                      <a:pt x="27" y="27"/>
                    </a:lnTo>
                    <a:lnTo>
                      <a:pt x="27" y="18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8" name="Freeform 119"/>
              <p:cNvSpPr>
                <a:spLocks/>
              </p:cNvSpPr>
              <p:nvPr/>
            </p:nvSpPr>
            <p:spPr bwMode="auto">
              <a:xfrm>
                <a:off x="3219450" y="3043238"/>
                <a:ext cx="141288" cy="17780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88"/>
                  </a:cxn>
                  <a:cxn ang="0">
                    <a:pos x="52" y="88"/>
                  </a:cxn>
                  <a:cxn ang="0">
                    <a:pos x="52" y="95"/>
                  </a:cxn>
                  <a:cxn ang="0">
                    <a:pos x="61" y="88"/>
                  </a:cxn>
                  <a:cxn ang="0">
                    <a:pos x="79" y="95"/>
                  </a:cxn>
                  <a:cxn ang="0">
                    <a:pos x="79" y="104"/>
                  </a:cxn>
                  <a:cxn ang="0">
                    <a:pos x="88" y="104"/>
                  </a:cxn>
                  <a:cxn ang="0">
                    <a:pos x="88" y="88"/>
                  </a:cxn>
                  <a:cxn ang="0">
                    <a:pos x="68" y="78"/>
                  </a:cxn>
                  <a:cxn ang="0">
                    <a:pos x="79" y="69"/>
                  </a:cxn>
                  <a:cxn ang="0">
                    <a:pos x="68" y="61"/>
                  </a:cxn>
                  <a:cxn ang="0">
                    <a:pos x="79" y="51"/>
                  </a:cxn>
                  <a:cxn ang="0">
                    <a:pos x="52" y="51"/>
                  </a:cxn>
                  <a:cxn ang="0">
                    <a:pos x="44" y="44"/>
                  </a:cxn>
                  <a:cxn ang="0">
                    <a:pos x="52" y="34"/>
                  </a:cxn>
                  <a:cxn ang="0">
                    <a:pos x="44" y="34"/>
                  </a:cxn>
                  <a:cxn ang="0">
                    <a:pos x="52" y="0"/>
                  </a:cxn>
                  <a:cxn ang="0">
                    <a:pos x="34" y="7"/>
                  </a:cxn>
                  <a:cxn ang="0">
                    <a:pos x="8" y="61"/>
                  </a:cxn>
                  <a:cxn ang="0">
                    <a:pos x="8" y="69"/>
                  </a:cxn>
                  <a:cxn ang="0">
                    <a:pos x="0" y="78"/>
                  </a:cxn>
                </a:cxnLst>
                <a:rect l="0" t="0" r="r" b="b"/>
                <a:pathLst>
                  <a:path w="88" h="104">
                    <a:moveTo>
                      <a:pt x="0" y="78"/>
                    </a:moveTo>
                    <a:lnTo>
                      <a:pt x="0" y="88"/>
                    </a:lnTo>
                    <a:lnTo>
                      <a:pt x="52" y="88"/>
                    </a:lnTo>
                    <a:lnTo>
                      <a:pt x="52" y="95"/>
                    </a:lnTo>
                    <a:lnTo>
                      <a:pt x="61" y="88"/>
                    </a:lnTo>
                    <a:lnTo>
                      <a:pt x="79" y="95"/>
                    </a:lnTo>
                    <a:lnTo>
                      <a:pt x="79" y="104"/>
                    </a:lnTo>
                    <a:lnTo>
                      <a:pt x="88" y="104"/>
                    </a:lnTo>
                    <a:lnTo>
                      <a:pt x="88" y="88"/>
                    </a:lnTo>
                    <a:lnTo>
                      <a:pt x="68" y="78"/>
                    </a:lnTo>
                    <a:lnTo>
                      <a:pt x="79" y="69"/>
                    </a:lnTo>
                    <a:lnTo>
                      <a:pt x="68" y="61"/>
                    </a:lnTo>
                    <a:lnTo>
                      <a:pt x="79" y="51"/>
                    </a:lnTo>
                    <a:lnTo>
                      <a:pt x="52" y="51"/>
                    </a:lnTo>
                    <a:lnTo>
                      <a:pt x="44" y="44"/>
                    </a:lnTo>
                    <a:lnTo>
                      <a:pt x="52" y="34"/>
                    </a:lnTo>
                    <a:lnTo>
                      <a:pt x="44" y="34"/>
                    </a:lnTo>
                    <a:lnTo>
                      <a:pt x="52" y="0"/>
                    </a:lnTo>
                    <a:lnTo>
                      <a:pt x="34" y="7"/>
                    </a:lnTo>
                    <a:lnTo>
                      <a:pt x="8" y="61"/>
                    </a:lnTo>
                    <a:lnTo>
                      <a:pt x="8" y="69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39" name="Freeform 120"/>
              <p:cNvSpPr>
                <a:spLocks/>
              </p:cNvSpPr>
              <p:nvPr/>
            </p:nvSpPr>
            <p:spPr bwMode="auto">
              <a:xfrm>
                <a:off x="3219450" y="3043238"/>
                <a:ext cx="141288" cy="17780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88"/>
                  </a:cxn>
                  <a:cxn ang="0">
                    <a:pos x="52" y="88"/>
                  </a:cxn>
                  <a:cxn ang="0">
                    <a:pos x="52" y="95"/>
                  </a:cxn>
                  <a:cxn ang="0">
                    <a:pos x="61" y="88"/>
                  </a:cxn>
                  <a:cxn ang="0">
                    <a:pos x="79" y="95"/>
                  </a:cxn>
                  <a:cxn ang="0">
                    <a:pos x="79" y="104"/>
                  </a:cxn>
                  <a:cxn ang="0">
                    <a:pos x="88" y="104"/>
                  </a:cxn>
                  <a:cxn ang="0">
                    <a:pos x="88" y="88"/>
                  </a:cxn>
                  <a:cxn ang="0">
                    <a:pos x="68" y="78"/>
                  </a:cxn>
                  <a:cxn ang="0">
                    <a:pos x="79" y="69"/>
                  </a:cxn>
                  <a:cxn ang="0">
                    <a:pos x="68" y="61"/>
                  </a:cxn>
                  <a:cxn ang="0">
                    <a:pos x="79" y="51"/>
                  </a:cxn>
                  <a:cxn ang="0">
                    <a:pos x="52" y="51"/>
                  </a:cxn>
                  <a:cxn ang="0">
                    <a:pos x="44" y="44"/>
                  </a:cxn>
                  <a:cxn ang="0">
                    <a:pos x="52" y="34"/>
                  </a:cxn>
                  <a:cxn ang="0">
                    <a:pos x="44" y="34"/>
                  </a:cxn>
                  <a:cxn ang="0">
                    <a:pos x="52" y="0"/>
                  </a:cxn>
                  <a:cxn ang="0">
                    <a:pos x="34" y="7"/>
                  </a:cxn>
                  <a:cxn ang="0">
                    <a:pos x="8" y="61"/>
                  </a:cxn>
                  <a:cxn ang="0">
                    <a:pos x="8" y="69"/>
                  </a:cxn>
                  <a:cxn ang="0">
                    <a:pos x="0" y="78"/>
                  </a:cxn>
                </a:cxnLst>
                <a:rect l="0" t="0" r="r" b="b"/>
                <a:pathLst>
                  <a:path w="88" h="104">
                    <a:moveTo>
                      <a:pt x="0" y="78"/>
                    </a:moveTo>
                    <a:lnTo>
                      <a:pt x="0" y="88"/>
                    </a:lnTo>
                    <a:lnTo>
                      <a:pt x="52" y="88"/>
                    </a:lnTo>
                    <a:lnTo>
                      <a:pt x="52" y="95"/>
                    </a:lnTo>
                    <a:lnTo>
                      <a:pt x="61" y="88"/>
                    </a:lnTo>
                    <a:lnTo>
                      <a:pt x="79" y="95"/>
                    </a:lnTo>
                    <a:lnTo>
                      <a:pt x="79" y="104"/>
                    </a:lnTo>
                    <a:lnTo>
                      <a:pt x="88" y="104"/>
                    </a:lnTo>
                    <a:lnTo>
                      <a:pt x="88" y="88"/>
                    </a:lnTo>
                    <a:lnTo>
                      <a:pt x="68" y="78"/>
                    </a:lnTo>
                    <a:lnTo>
                      <a:pt x="79" y="69"/>
                    </a:lnTo>
                    <a:lnTo>
                      <a:pt x="68" y="61"/>
                    </a:lnTo>
                    <a:lnTo>
                      <a:pt x="79" y="51"/>
                    </a:lnTo>
                    <a:lnTo>
                      <a:pt x="52" y="51"/>
                    </a:lnTo>
                    <a:lnTo>
                      <a:pt x="44" y="44"/>
                    </a:lnTo>
                    <a:lnTo>
                      <a:pt x="52" y="34"/>
                    </a:lnTo>
                    <a:lnTo>
                      <a:pt x="44" y="34"/>
                    </a:lnTo>
                    <a:lnTo>
                      <a:pt x="52" y="0"/>
                    </a:lnTo>
                    <a:lnTo>
                      <a:pt x="34" y="7"/>
                    </a:lnTo>
                    <a:lnTo>
                      <a:pt x="8" y="61"/>
                    </a:lnTo>
                    <a:lnTo>
                      <a:pt x="8" y="69"/>
                    </a:lnTo>
                    <a:lnTo>
                      <a:pt x="0" y="7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0" name="Freeform 121"/>
              <p:cNvSpPr>
                <a:spLocks/>
              </p:cNvSpPr>
              <p:nvPr/>
            </p:nvSpPr>
            <p:spPr bwMode="auto">
              <a:xfrm>
                <a:off x="6234113" y="3765550"/>
                <a:ext cx="66675" cy="3016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37" y="18"/>
                  </a:cxn>
                  <a:cxn ang="0">
                    <a:pos x="44" y="18"/>
                  </a:cxn>
                  <a:cxn ang="0">
                    <a:pos x="37" y="0"/>
                  </a:cxn>
                </a:cxnLst>
                <a:rect l="0" t="0" r="r" b="b"/>
                <a:pathLst>
                  <a:path w="44" h="18">
                    <a:moveTo>
                      <a:pt x="3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37" y="18"/>
                    </a:lnTo>
                    <a:lnTo>
                      <a:pt x="44" y="1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1" name="Freeform 122"/>
              <p:cNvSpPr>
                <a:spLocks/>
              </p:cNvSpPr>
              <p:nvPr/>
            </p:nvSpPr>
            <p:spPr bwMode="auto">
              <a:xfrm>
                <a:off x="6234113" y="3765550"/>
                <a:ext cx="66675" cy="3016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37" y="18"/>
                  </a:cxn>
                  <a:cxn ang="0">
                    <a:pos x="44" y="18"/>
                  </a:cxn>
                  <a:cxn ang="0">
                    <a:pos x="37" y="0"/>
                  </a:cxn>
                </a:cxnLst>
                <a:rect l="0" t="0" r="r" b="b"/>
                <a:pathLst>
                  <a:path w="44" h="18">
                    <a:moveTo>
                      <a:pt x="37" y="0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37" y="18"/>
                    </a:lnTo>
                    <a:lnTo>
                      <a:pt x="44" y="18"/>
                    </a:lnTo>
                    <a:lnTo>
                      <a:pt x="37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2" name="Freeform 123"/>
              <p:cNvSpPr>
                <a:spLocks/>
              </p:cNvSpPr>
              <p:nvPr/>
            </p:nvSpPr>
            <p:spPr bwMode="auto">
              <a:xfrm>
                <a:off x="5767388" y="3541713"/>
                <a:ext cx="646112" cy="706437"/>
              </a:xfrm>
              <a:custGeom>
                <a:avLst/>
                <a:gdLst/>
                <a:ahLst/>
                <a:cxnLst>
                  <a:cxn ang="0">
                    <a:pos x="388" y="114"/>
                  </a:cxn>
                  <a:cxn ang="0">
                    <a:pos x="405" y="149"/>
                  </a:cxn>
                  <a:cxn ang="0">
                    <a:pos x="378" y="158"/>
                  </a:cxn>
                  <a:cxn ang="0">
                    <a:pos x="354" y="202"/>
                  </a:cxn>
                  <a:cxn ang="0">
                    <a:pos x="343" y="229"/>
                  </a:cxn>
                  <a:cxn ang="0">
                    <a:pos x="334" y="192"/>
                  </a:cxn>
                  <a:cxn ang="0">
                    <a:pos x="317" y="202"/>
                  </a:cxn>
                  <a:cxn ang="0">
                    <a:pos x="334" y="176"/>
                  </a:cxn>
                  <a:cxn ang="0">
                    <a:pos x="300" y="158"/>
                  </a:cxn>
                  <a:cxn ang="0">
                    <a:pos x="283" y="158"/>
                  </a:cxn>
                  <a:cxn ang="0">
                    <a:pos x="274" y="185"/>
                  </a:cxn>
                  <a:cxn ang="0">
                    <a:pos x="290" y="229"/>
                  </a:cxn>
                  <a:cxn ang="0">
                    <a:pos x="283" y="219"/>
                  </a:cxn>
                  <a:cxn ang="0">
                    <a:pos x="256" y="256"/>
                  </a:cxn>
                  <a:cxn ang="0">
                    <a:pos x="194" y="300"/>
                  </a:cxn>
                  <a:cxn ang="0">
                    <a:pos x="185" y="307"/>
                  </a:cxn>
                  <a:cxn ang="0">
                    <a:pos x="168" y="316"/>
                  </a:cxn>
                  <a:cxn ang="0">
                    <a:pos x="168" y="351"/>
                  </a:cxn>
                  <a:cxn ang="0">
                    <a:pos x="158" y="395"/>
                  </a:cxn>
                  <a:cxn ang="0">
                    <a:pos x="141" y="412"/>
                  </a:cxn>
                  <a:cxn ang="0">
                    <a:pos x="114" y="412"/>
                  </a:cxn>
                  <a:cxn ang="0">
                    <a:pos x="71" y="307"/>
                  </a:cxn>
                  <a:cxn ang="0">
                    <a:pos x="63" y="219"/>
                  </a:cxn>
                  <a:cxn ang="0">
                    <a:pos x="36" y="247"/>
                  </a:cxn>
                  <a:cxn ang="0">
                    <a:pos x="27" y="219"/>
                  </a:cxn>
                  <a:cxn ang="0">
                    <a:pos x="19" y="211"/>
                  </a:cxn>
                  <a:cxn ang="0">
                    <a:pos x="9" y="192"/>
                  </a:cxn>
                  <a:cxn ang="0">
                    <a:pos x="36" y="185"/>
                  </a:cxn>
                  <a:cxn ang="0">
                    <a:pos x="27" y="165"/>
                  </a:cxn>
                  <a:cxn ang="0">
                    <a:pos x="19" y="158"/>
                  </a:cxn>
                  <a:cxn ang="0">
                    <a:pos x="27" y="131"/>
                  </a:cxn>
                  <a:cxn ang="0">
                    <a:pos x="53" y="131"/>
                  </a:cxn>
                  <a:cxn ang="0">
                    <a:pos x="87" y="71"/>
                  </a:cxn>
                  <a:cxn ang="0">
                    <a:pos x="98" y="61"/>
                  </a:cxn>
                  <a:cxn ang="0">
                    <a:pos x="87" y="36"/>
                  </a:cxn>
                  <a:cxn ang="0">
                    <a:pos x="87" y="16"/>
                  </a:cxn>
                  <a:cxn ang="0">
                    <a:pos x="124" y="16"/>
                  </a:cxn>
                  <a:cxn ang="0">
                    <a:pos x="158" y="0"/>
                  </a:cxn>
                  <a:cxn ang="0">
                    <a:pos x="168" y="26"/>
                  </a:cxn>
                  <a:cxn ang="0">
                    <a:pos x="158" y="61"/>
                  </a:cxn>
                  <a:cxn ang="0">
                    <a:pos x="151" y="87"/>
                  </a:cxn>
                  <a:cxn ang="0">
                    <a:pos x="168" y="122"/>
                  </a:cxn>
                  <a:cxn ang="0">
                    <a:pos x="263" y="158"/>
                  </a:cxn>
                  <a:cxn ang="0">
                    <a:pos x="274" y="149"/>
                  </a:cxn>
                  <a:cxn ang="0">
                    <a:pos x="283" y="131"/>
                  </a:cxn>
                  <a:cxn ang="0">
                    <a:pos x="290" y="149"/>
                  </a:cxn>
                  <a:cxn ang="0">
                    <a:pos x="334" y="149"/>
                  </a:cxn>
                  <a:cxn ang="0">
                    <a:pos x="370" y="114"/>
                  </a:cxn>
                </a:cxnLst>
                <a:rect l="0" t="0" r="r" b="b"/>
                <a:pathLst>
                  <a:path w="405" h="421">
                    <a:moveTo>
                      <a:pt x="370" y="114"/>
                    </a:moveTo>
                    <a:lnTo>
                      <a:pt x="388" y="114"/>
                    </a:lnTo>
                    <a:lnTo>
                      <a:pt x="405" y="131"/>
                    </a:lnTo>
                    <a:lnTo>
                      <a:pt x="405" y="149"/>
                    </a:lnTo>
                    <a:lnTo>
                      <a:pt x="388" y="149"/>
                    </a:lnTo>
                    <a:lnTo>
                      <a:pt x="378" y="158"/>
                    </a:lnTo>
                    <a:lnTo>
                      <a:pt x="361" y="192"/>
                    </a:lnTo>
                    <a:lnTo>
                      <a:pt x="354" y="202"/>
                    </a:lnTo>
                    <a:lnTo>
                      <a:pt x="343" y="219"/>
                    </a:lnTo>
                    <a:lnTo>
                      <a:pt x="343" y="229"/>
                    </a:lnTo>
                    <a:lnTo>
                      <a:pt x="334" y="202"/>
                    </a:lnTo>
                    <a:lnTo>
                      <a:pt x="334" y="192"/>
                    </a:lnTo>
                    <a:lnTo>
                      <a:pt x="327" y="202"/>
                    </a:lnTo>
                    <a:lnTo>
                      <a:pt x="317" y="202"/>
                    </a:lnTo>
                    <a:lnTo>
                      <a:pt x="317" y="192"/>
                    </a:lnTo>
                    <a:lnTo>
                      <a:pt x="334" y="176"/>
                    </a:lnTo>
                    <a:lnTo>
                      <a:pt x="300" y="176"/>
                    </a:lnTo>
                    <a:lnTo>
                      <a:pt x="300" y="158"/>
                    </a:lnTo>
                    <a:lnTo>
                      <a:pt x="290" y="158"/>
                    </a:lnTo>
                    <a:lnTo>
                      <a:pt x="283" y="158"/>
                    </a:lnTo>
                    <a:lnTo>
                      <a:pt x="283" y="165"/>
                    </a:lnTo>
                    <a:lnTo>
                      <a:pt x="274" y="185"/>
                    </a:lnTo>
                    <a:lnTo>
                      <a:pt x="283" y="185"/>
                    </a:lnTo>
                    <a:lnTo>
                      <a:pt x="290" y="229"/>
                    </a:lnTo>
                    <a:lnTo>
                      <a:pt x="283" y="229"/>
                    </a:lnTo>
                    <a:lnTo>
                      <a:pt x="283" y="219"/>
                    </a:lnTo>
                    <a:lnTo>
                      <a:pt x="263" y="229"/>
                    </a:lnTo>
                    <a:lnTo>
                      <a:pt x="256" y="256"/>
                    </a:lnTo>
                    <a:lnTo>
                      <a:pt x="238" y="263"/>
                    </a:lnTo>
                    <a:lnTo>
                      <a:pt x="194" y="300"/>
                    </a:lnTo>
                    <a:lnTo>
                      <a:pt x="194" y="307"/>
                    </a:lnTo>
                    <a:lnTo>
                      <a:pt x="185" y="307"/>
                    </a:lnTo>
                    <a:lnTo>
                      <a:pt x="176" y="316"/>
                    </a:lnTo>
                    <a:lnTo>
                      <a:pt x="168" y="316"/>
                    </a:lnTo>
                    <a:lnTo>
                      <a:pt x="168" y="325"/>
                    </a:lnTo>
                    <a:lnTo>
                      <a:pt x="168" y="351"/>
                    </a:lnTo>
                    <a:lnTo>
                      <a:pt x="158" y="368"/>
                    </a:lnTo>
                    <a:lnTo>
                      <a:pt x="158" y="395"/>
                    </a:lnTo>
                    <a:lnTo>
                      <a:pt x="151" y="405"/>
                    </a:lnTo>
                    <a:lnTo>
                      <a:pt x="141" y="412"/>
                    </a:lnTo>
                    <a:lnTo>
                      <a:pt x="132" y="421"/>
                    </a:lnTo>
                    <a:lnTo>
                      <a:pt x="114" y="412"/>
                    </a:lnTo>
                    <a:lnTo>
                      <a:pt x="87" y="334"/>
                    </a:lnTo>
                    <a:lnTo>
                      <a:pt x="71" y="307"/>
                    </a:lnTo>
                    <a:lnTo>
                      <a:pt x="63" y="256"/>
                    </a:lnTo>
                    <a:lnTo>
                      <a:pt x="63" y="219"/>
                    </a:lnTo>
                    <a:lnTo>
                      <a:pt x="53" y="236"/>
                    </a:lnTo>
                    <a:lnTo>
                      <a:pt x="36" y="247"/>
                    </a:lnTo>
                    <a:lnTo>
                      <a:pt x="9" y="219"/>
                    </a:lnTo>
                    <a:lnTo>
                      <a:pt x="27" y="219"/>
                    </a:lnTo>
                    <a:lnTo>
                      <a:pt x="27" y="211"/>
                    </a:lnTo>
                    <a:lnTo>
                      <a:pt x="19" y="211"/>
                    </a:lnTo>
                    <a:lnTo>
                      <a:pt x="0" y="202"/>
                    </a:lnTo>
                    <a:lnTo>
                      <a:pt x="9" y="192"/>
                    </a:lnTo>
                    <a:lnTo>
                      <a:pt x="36" y="192"/>
                    </a:lnTo>
                    <a:lnTo>
                      <a:pt x="36" y="185"/>
                    </a:lnTo>
                    <a:lnTo>
                      <a:pt x="36" y="165"/>
                    </a:lnTo>
                    <a:lnTo>
                      <a:pt x="27" y="165"/>
                    </a:lnTo>
                    <a:lnTo>
                      <a:pt x="27" y="158"/>
                    </a:lnTo>
                    <a:lnTo>
                      <a:pt x="19" y="158"/>
                    </a:lnTo>
                    <a:lnTo>
                      <a:pt x="19" y="141"/>
                    </a:lnTo>
                    <a:lnTo>
                      <a:pt x="27" y="131"/>
                    </a:lnTo>
                    <a:lnTo>
                      <a:pt x="36" y="141"/>
                    </a:lnTo>
                    <a:lnTo>
                      <a:pt x="53" y="131"/>
                    </a:lnTo>
                    <a:lnTo>
                      <a:pt x="98" y="80"/>
                    </a:lnTo>
                    <a:lnTo>
                      <a:pt x="87" y="71"/>
                    </a:lnTo>
                    <a:lnTo>
                      <a:pt x="98" y="71"/>
                    </a:lnTo>
                    <a:lnTo>
                      <a:pt x="98" y="61"/>
                    </a:lnTo>
                    <a:lnTo>
                      <a:pt x="80" y="53"/>
                    </a:lnTo>
                    <a:lnTo>
                      <a:pt x="87" y="36"/>
                    </a:lnTo>
                    <a:lnTo>
                      <a:pt x="80" y="26"/>
                    </a:lnTo>
                    <a:lnTo>
                      <a:pt x="87" y="16"/>
                    </a:lnTo>
                    <a:lnTo>
                      <a:pt x="107" y="26"/>
                    </a:lnTo>
                    <a:lnTo>
                      <a:pt x="124" y="16"/>
                    </a:lnTo>
                    <a:lnTo>
                      <a:pt x="132" y="9"/>
                    </a:lnTo>
                    <a:lnTo>
                      <a:pt x="158" y="0"/>
                    </a:lnTo>
                    <a:lnTo>
                      <a:pt x="168" y="9"/>
                    </a:lnTo>
                    <a:lnTo>
                      <a:pt x="168" y="26"/>
                    </a:lnTo>
                    <a:lnTo>
                      <a:pt x="151" y="44"/>
                    </a:lnTo>
                    <a:lnTo>
                      <a:pt x="158" y="61"/>
                    </a:lnTo>
                    <a:lnTo>
                      <a:pt x="141" y="61"/>
                    </a:lnTo>
                    <a:lnTo>
                      <a:pt x="151" y="87"/>
                    </a:lnTo>
                    <a:lnTo>
                      <a:pt x="176" y="97"/>
                    </a:lnTo>
                    <a:lnTo>
                      <a:pt x="168" y="122"/>
                    </a:lnTo>
                    <a:lnTo>
                      <a:pt x="185" y="131"/>
                    </a:lnTo>
                    <a:lnTo>
                      <a:pt x="263" y="158"/>
                    </a:lnTo>
                    <a:lnTo>
                      <a:pt x="274" y="158"/>
                    </a:lnTo>
                    <a:lnTo>
                      <a:pt x="274" y="149"/>
                    </a:lnTo>
                    <a:lnTo>
                      <a:pt x="274" y="131"/>
                    </a:lnTo>
                    <a:lnTo>
                      <a:pt x="283" y="131"/>
                    </a:lnTo>
                    <a:lnTo>
                      <a:pt x="290" y="141"/>
                    </a:lnTo>
                    <a:lnTo>
                      <a:pt x="290" y="149"/>
                    </a:lnTo>
                    <a:lnTo>
                      <a:pt x="327" y="149"/>
                    </a:lnTo>
                    <a:lnTo>
                      <a:pt x="334" y="149"/>
                    </a:lnTo>
                    <a:lnTo>
                      <a:pt x="327" y="131"/>
                    </a:lnTo>
                    <a:lnTo>
                      <a:pt x="37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3" name="Freeform 124"/>
              <p:cNvSpPr>
                <a:spLocks/>
              </p:cNvSpPr>
              <p:nvPr/>
            </p:nvSpPr>
            <p:spPr bwMode="auto">
              <a:xfrm>
                <a:off x="5767388" y="3541713"/>
                <a:ext cx="646112" cy="706437"/>
              </a:xfrm>
              <a:custGeom>
                <a:avLst/>
                <a:gdLst/>
                <a:ahLst/>
                <a:cxnLst>
                  <a:cxn ang="0">
                    <a:pos x="388" y="114"/>
                  </a:cxn>
                  <a:cxn ang="0">
                    <a:pos x="405" y="149"/>
                  </a:cxn>
                  <a:cxn ang="0">
                    <a:pos x="378" y="158"/>
                  </a:cxn>
                  <a:cxn ang="0">
                    <a:pos x="354" y="202"/>
                  </a:cxn>
                  <a:cxn ang="0">
                    <a:pos x="343" y="229"/>
                  </a:cxn>
                  <a:cxn ang="0">
                    <a:pos x="334" y="192"/>
                  </a:cxn>
                  <a:cxn ang="0">
                    <a:pos x="317" y="202"/>
                  </a:cxn>
                  <a:cxn ang="0">
                    <a:pos x="334" y="176"/>
                  </a:cxn>
                  <a:cxn ang="0">
                    <a:pos x="300" y="158"/>
                  </a:cxn>
                  <a:cxn ang="0">
                    <a:pos x="283" y="158"/>
                  </a:cxn>
                  <a:cxn ang="0">
                    <a:pos x="274" y="185"/>
                  </a:cxn>
                  <a:cxn ang="0">
                    <a:pos x="290" y="229"/>
                  </a:cxn>
                  <a:cxn ang="0">
                    <a:pos x="283" y="219"/>
                  </a:cxn>
                  <a:cxn ang="0">
                    <a:pos x="256" y="256"/>
                  </a:cxn>
                  <a:cxn ang="0">
                    <a:pos x="194" y="300"/>
                  </a:cxn>
                  <a:cxn ang="0">
                    <a:pos x="185" y="307"/>
                  </a:cxn>
                  <a:cxn ang="0">
                    <a:pos x="168" y="316"/>
                  </a:cxn>
                  <a:cxn ang="0">
                    <a:pos x="168" y="351"/>
                  </a:cxn>
                  <a:cxn ang="0">
                    <a:pos x="158" y="395"/>
                  </a:cxn>
                  <a:cxn ang="0">
                    <a:pos x="141" y="412"/>
                  </a:cxn>
                  <a:cxn ang="0">
                    <a:pos x="114" y="412"/>
                  </a:cxn>
                  <a:cxn ang="0">
                    <a:pos x="71" y="307"/>
                  </a:cxn>
                  <a:cxn ang="0">
                    <a:pos x="63" y="219"/>
                  </a:cxn>
                  <a:cxn ang="0">
                    <a:pos x="36" y="247"/>
                  </a:cxn>
                  <a:cxn ang="0">
                    <a:pos x="27" y="219"/>
                  </a:cxn>
                  <a:cxn ang="0">
                    <a:pos x="19" y="211"/>
                  </a:cxn>
                  <a:cxn ang="0">
                    <a:pos x="9" y="192"/>
                  </a:cxn>
                  <a:cxn ang="0">
                    <a:pos x="36" y="185"/>
                  </a:cxn>
                  <a:cxn ang="0">
                    <a:pos x="27" y="165"/>
                  </a:cxn>
                  <a:cxn ang="0">
                    <a:pos x="19" y="158"/>
                  </a:cxn>
                  <a:cxn ang="0">
                    <a:pos x="27" y="131"/>
                  </a:cxn>
                  <a:cxn ang="0">
                    <a:pos x="53" y="131"/>
                  </a:cxn>
                  <a:cxn ang="0">
                    <a:pos x="87" y="71"/>
                  </a:cxn>
                  <a:cxn ang="0">
                    <a:pos x="98" y="61"/>
                  </a:cxn>
                  <a:cxn ang="0">
                    <a:pos x="87" y="36"/>
                  </a:cxn>
                  <a:cxn ang="0">
                    <a:pos x="87" y="16"/>
                  </a:cxn>
                  <a:cxn ang="0">
                    <a:pos x="124" y="16"/>
                  </a:cxn>
                  <a:cxn ang="0">
                    <a:pos x="158" y="0"/>
                  </a:cxn>
                  <a:cxn ang="0">
                    <a:pos x="168" y="26"/>
                  </a:cxn>
                  <a:cxn ang="0">
                    <a:pos x="158" y="61"/>
                  </a:cxn>
                  <a:cxn ang="0">
                    <a:pos x="151" y="87"/>
                  </a:cxn>
                  <a:cxn ang="0">
                    <a:pos x="168" y="122"/>
                  </a:cxn>
                  <a:cxn ang="0">
                    <a:pos x="263" y="158"/>
                  </a:cxn>
                  <a:cxn ang="0">
                    <a:pos x="274" y="149"/>
                  </a:cxn>
                  <a:cxn ang="0">
                    <a:pos x="283" y="131"/>
                  </a:cxn>
                  <a:cxn ang="0">
                    <a:pos x="290" y="149"/>
                  </a:cxn>
                  <a:cxn ang="0">
                    <a:pos x="334" y="149"/>
                  </a:cxn>
                  <a:cxn ang="0">
                    <a:pos x="370" y="114"/>
                  </a:cxn>
                </a:cxnLst>
                <a:rect l="0" t="0" r="r" b="b"/>
                <a:pathLst>
                  <a:path w="405" h="421">
                    <a:moveTo>
                      <a:pt x="370" y="114"/>
                    </a:moveTo>
                    <a:lnTo>
                      <a:pt x="388" y="114"/>
                    </a:lnTo>
                    <a:lnTo>
                      <a:pt x="405" y="131"/>
                    </a:lnTo>
                    <a:lnTo>
                      <a:pt x="405" y="149"/>
                    </a:lnTo>
                    <a:lnTo>
                      <a:pt x="388" y="149"/>
                    </a:lnTo>
                    <a:lnTo>
                      <a:pt x="378" y="158"/>
                    </a:lnTo>
                    <a:lnTo>
                      <a:pt x="361" y="192"/>
                    </a:lnTo>
                    <a:lnTo>
                      <a:pt x="354" y="202"/>
                    </a:lnTo>
                    <a:lnTo>
                      <a:pt x="343" y="219"/>
                    </a:lnTo>
                    <a:lnTo>
                      <a:pt x="343" y="229"/>
                    </a:lnTo>
                    <a:lnTo>
                      <a:pt x="334" y="202"/>
                    </a:lnTo>
                    <a:lnTo>
                      <a:pt x="334" y="192"/>
                    </a:lnTo>
                    <a:lnTo>
                      <a:pt x="327" y="202"/>
                    </a:lnTo>
                    <a:lnTo>
                      <a:pt x="317" y="202"/>
                    </a:lnTo>
                    <a:lnTo>
                      <a:pt x="317" y="192"/>
                    </a:lnTo>
                    <a:lnTo>
                      <a:pt x="334" y="176"/>
                    </a:lnTo>
                    <a:lnTo>
                      <a:pt x="300" y="176"/>
                    </a:lnTo>
                    <a:lnTo>
                      <a:pt x="300" y="158"/>
                    </a:lnTo>
                    <a:lnTo>
                      <a:pt x="290" y="158"/>
                    </a:lnTo>
                    <a:lnTo>
                      <a:pt x="283" y="158"/>
                    </a:lnTo>
                    <a:lnTo>
                      <a:pt x="283" y="165"/>
                    </a:lnTo>
                    <a:lnTo>
                      <a:pt x="274" y="185"/>
                    </a:lnTo>
                    <a:lnTo>
                      <a:pt x="283" y="185"/>
                    </a:lnTo>
                    <a:lnTo>
                      <a:pt x="290" y="229"/>
                    </a:lnTo>
                    <a:lnTo>
                      <a:pt x="283" y="229"/>
                    </a:lnTo>
                    <a:lnTo>
                      <a:pt x="283" y="219"/>
                    </a:lnTo>
                    <a:lnTo>
                      <a:pt x="263" y="229"/>
                    </a:lnTo>
                    <a:lnTo>
                      <a:pt x="256" y="256"/>
                    </a:lnTo>
                    <a:lnTo>
                      <a:pt x="238" y="263"/>
                    </a:lnTo>
                    <a:lnTo>
                      <a:pt x="194" y="300"/>
                    </a:lnTo>
                    <a:lnTo>
                      <a:pt x="194" y="307"/>
                    </a:lnTo>
                    <a:lnTo>
                      <a:pt x="185" y="307"/>
                    </a:lnTo>
                    <a:lnTo>
                      <a:pt x="176" y="316"/>
                    </a:lnTo>
                    <a:lnTo>
                      <a:pt x="168" y="316"/>
                    </a:lnTo>
                    <a:lnTo>
                      <a:pt x="168" y="325"/>
                    </a:lnTo>
                    <a:lnTo>
                      <a:pt x="168" y="351"/>
                    </a:lnTo>
                    <a:lnTo>
                      <a:pt x="158" y="368"/>
                    </a:lnTo>
                    <a:lnTo>
                      <a:pt x="158" y="395"/>
                    </a:lnTo>
                    <a:lnTo>
                      <a:pt x="151" y="405"/>
                    </a:lnTo>
                    <a:lnTo>
                      <a:pt x="141" y="412"/>
                    </a:lnTo>
                    <a:lnTo>
                      <a:pt x="132" y="421"/>
                    </a:lnTo>
                    <a:lnTo>
                      <a:pt x="114" y="412"/>
                    </a:lnTo>
                    <a:lnTo>
                      <a:pt x="87" y="334"/>
                    </a:lnTo>
                    <a:lnTo>
                      <a:pt x="71" y="307"/>
                    </a:lnTo>
                    <a:lnTo>
                      <a:pt x="63" y="256"/>
                    </a:lnTo>
                    <a:lnTo>
                      <a:pt x="63" y="219"/>
                    </a:lnTo>
                    <a:lnTo>
                      <a:pt x="53" y="236"/>
                    </a:lnTo>
                    <a:lnTo>
                      <a:pt x="36" y="247"/>
                    </a:lnTo>
                    <a:lnTo>
                      <a:pt x="9" y="219"/>
                    </a:lnTo>
                    <a:lnTo>
                      <a:pt x="27" y="219"/>
                    </a:lnTo>
                    <a:lnTo>
                      <a:pt x="27" y="211"/>
                    </a:lnTo>
                    <a:lnTo>
                      <a:pt x="19" y="211"/>
                    </a:lnTo>
                    <a:lnTo>
                      <a:pt x="0" y="202"/>
                    </a:lnTo>
                    <a:lnTo>
                      <a:pt x="9" y="192"/>
                    </a:lnTo>
                    <a:lnTo>
                      <a:pt x="36" y="192"/>
                    </a:lnTo>
                    <a:lnTo>
                      <a:pt x="36" y="185"/>
                    </a:lnTo>
                    <a:lnTo>
                      <a:pt x="36" y="165"/>
                    </a:lnTo>
                    <a:lnTo>
                      <a:pt x="27" y="165"/>
                    </a:lnTo>
                    <a:lnTo>
                      <a:pt x="27" y="158"/>
                    </a:lnTo>
                    <a:lnTo>
                      <a:pt x="19" y="158"/>
                    </a:lnTo>
                    <a:lnTo>
                      <a:pt x="19" y="141"/>
                    </a:lnTo>
                    <a:lnTo>
                      <a:pt x="27" y="131"/>
                    </a:lnTo>
                    <a:lnTo>
                      <a:pt x="36" y="141"/>
                    </a:lnTo>
                    <a:lnTo>
                      <a:pt x="53" y="131"/>
                    </a:lnTo>
                    <a:lnTo>
                      <a:pt x="98" y="80"/>
                    </a:lnTo>
                    <a:lnTo>
                      <a:pt x="87" y="71"/>
                    </a:lnTo>
                    <a:lnTo>
                      <a:pt x="98" y="71"/>
                    </a:lnTo>
                    <a:lnTo>
                      <a:pt x="98" y="61"/>
                    </a:lnTo>
                    <a:lnTo>
                      <a:pt x="80" y="53"/>
                    </a:lnTo>
                    <a:lnTo>
                      <a:pt x="87" y="36"/>
                    </a:lnTo>
                    <a:lnTo>
                      <a:pt x="80" y="26"/>
                    </a:lnTo>
                    <a:lnTo>
                      <a:pt x="87" y="16"/>
                    </a:lnTo>
                    <a:lnTo>
                      <a:pt x="107" y="26"/>
                    </a:lnTo>
                    <a:lnTo>
                      <a:pt x="124" y="16"/>
                    </a:lnTo>
                    <a:lnTo>
                      <a:pt x="132" y="9"/>
                    </a:lnTo>
                    <a:lnTo>
                      <a:pt x="158" y="0"/>
                    </a:lnTo>
                    <a:lnTo>
                      <a:pt x="168" y="9"/>
                    </a:lnTo>
                    <a:lnTo>
                      <a:pt x="168" y="26"/>
                    </a:lnTo>
                    <a:lnTo>
                      <a:pt x="151" y="44"/>
                    </a:lnTo>
                    <a:lnTo>
                      <a:pt x="158" y="61"/>
                    </a:lnTo>
                    <a:lnTo>
                      <a:pt x="141" y="61"/>
                    </a:lnTo>
                    <a:lnTo>
                      <a:pt x="151" y="87"/>
                    </a:lnTo>
                    <a:lnTo>
                      <a:pt x="176" y="97"/>
                    </a:lnTo>
                    <a:lnTo>
                      <a:pt x="168" y="122"/>
                    </a:lnTo>
                    <a:lnTo>
                      <a:pt x="185" y="131"/>
                    </a:lnTo>
                    <a:lnTo>
                      <a:pt x="263" y="158"/>
                    </a:lnTo>
                    <a:lnTo>
                      <a:pt x="274" y="158"/>
                    </a:lnTo>
                    <a:lnTo>
                      <a:pt x="274" y="149"/>
                    </a:lnTo>
                    <a:lnTo>
                      <a:pt x="274" y="131"/>
                    </a:lnTo>
                    <a:lnTo>
                      <a:pt x="283" y="131"/>
                    </a:lnTo>
                    <a:lnTo>
                      <a:pt x="290" y="141"/>
                    </a:lnTo>
                    <a:lnTo>
                      <a:pt x="290" y="149"/>
                    </a:lnTo>
                    <a:lnTo>
                      <a:pt x="327" y="149"/>
                    </a:lnTo>
                    <a:lnTo>
                      <a:pt x="334" y="149"/>
                    </a:lnTo>
                    <a:lnTo>
                      <a:pt x="327" y="131"/>
                    </a:lnTo>
                    <a:lnTo>
                      <a:pt x="370" y="11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4" name="Freeform 125"/>
              <p:cNvSpPr>
                <a:spLocks/>
              </p:cNvSpPr>
              <p:nvPr/>
            </p:nvSpPr>
            <p:spPr bwMode="auto">
              <a:xfrm>
                <a:off x="6207125" y="3027363"/>
                <a:ext cx="701675" cy="350837"/>
              </a:xfrm>
              <a:custGeom>
                <a:avLst/>
                <a:gdLst/>
                <a:ahLst/>
                <a:cxnLst>
                  <a:cxn ang="0">
                    <a:pos x="290" y="54"/>
                  </a:cxn>
                  <a:cxn ang="0">
                    <a:pos x="238" y="27"/>
                  </a:cxn>
                  <a:cxn ang="0">
                    <a:pos x="220" y="34"/>
                  </a:cxn>
                  <a:cxn ang="0">
                    <a:pos x="211" y="34"/>
                  </a:cxn>
                  <a:cxn ang="0">
                    <a:pos x="194" y="10"/>
                  </a:cxn>
                  <a:cxn ang="0">
                    <a:pos x="158" y="0"/>
                  </a:cxn>
                  <a:cxn ang="0">
                    <a:pos x="140" y="10"/>
                  </a:cxn>
                  <a:cxn ang="0">
                    <a:pos x="140" y="27"/>
                  </a:cxn>
                  <a:cxn ang="0">
                    <a:pos x="140" y="44"/>
                  </a:cxn>
                  <a:cxn ang="0">
                    <a:pos x="104" y="44"/>
                  </a:cxn>
                  <a:cxn ang="0">
                    <a:pos x="87" y="34"/>
                  </a:cxn>
                  <a:cxn ang="0">
                    <a:pos x="53" y="27"/>
                  </a:cxn>
                  <a:cxn ang="0">
                    <a:pos x="9" y="54"/>
                  </a:cxn>
                  <a:cxn ang="0">
                    <a:pos x="0" y="61"/>
                  </a:cxn>
                  <a:cxn ang="0">
                    <a:pos x="16" y="88"/>
                  </a:cxn>
                  <a:cxn ang="0">
                    <a:pos x="35" y="88"/>
                  </a:cxn>
                  <a:cxn ang="0">
                    <a:pos x="43" y="105"/>
                  </a:cxn>
                  <a:cxn ang="0">
                    <a:pos x="43" y="141"/>
                  </a:cxn>
                  <a:cxn ang="0">
                    <a:pos x="96" y="159"/>
                  </a:cxn>
                  <a:cxn ang="0">
                    <a:pos x="123" y="185"/>
                  </a:cxn>
                  <a:cxn ang="0">
                    <a:pos x="174" y="185"/>
                  </a:cxn>
                  <a:cxn ang="0">
                    <a:pos x="201" y="203"/>
                  </a:cxn>
                  <a:cxn ang="0">
                    <a:pos x="238" y="210"/>
                  </a:cxn>
                  <a:cxn ang="0">
                    <a:pos x="272" y="193"/>
                  </a:cxn>
                  <a:cxn ang="0">
                    <a:pos x="309" y="193"/>
                  </a:cxn>
                  <a:cxn ang="0">
                    <a:pos x="334" y="166"/>
                  </a:cxn>
                  <a:cxn ang="0">
                    <a:pos x="325" y="159"/>
                  </a:cxn>
                  <a:cxn ang="0">
                    <a:pos x="343" y="141"/>
                  </a:cxn>
                  <a:cxn ang="0">
                    <a:pos x="360" y="149"/>
                  </a:cxn>
                  <a:cxn ang="0">
                    <a:pos x="387" y="132"/>
                  </a:cxn>
                  <a:cxn ang="0">
                    <a:pos x="404" y="114"/>
                  </a:cxn>
                  <a:cxn ang="0">
                    <a:pos x="441" y="114"/>
                  </a:cxn>
                  <a:cxn ang="0">
                    <a:pos x="430" y="98"/>
                  </a:cxn>
                  <a:cxn ang="0">
                    <a:pos x="421" y="88"/>
                  </a:cxn>
                  <a:cxn ang="0">
                    <a:pos x="404" y="98"/>
                  </a:cxn>
                  <a:cxn ang="0">
                    <a:pos x="387" y="98"/>
                  </a:cxn>
                  <a:cxn ang="0">
                    <a:pos x="387" y="61"/>
                  </a:cxn>
                  <a:cxn ang="0">
                    <a:pos x="396" y="44"/>
                  </a:cxn>
                  <a:cxn ang="0">
                    <a:pos x="370" y="34"/>
                  </a:cxn>
                  <a:cxn ang="0">
                    <a:pos x="352" y="54"/>
                  </a:cxn>
                  <a:cxn ang="0">
                    <a:pos x="316" y="61"/>
                  </a:cxn>
                  <a:cxn ang="0">
                    <a:pos x="290" y="54"/>
                  </a:cxn>
                </a:cxnLst>
                <a:rect l="0" t="0" r="r" b="b"/>
                <a:pathLst>
                  <a:path w="441" h="210">
                    <a:moveTo>
                      <a:pt x="290" y="54"/>
                    </a:moveTo>
                    <a:lnTo>
                      <a:pt x="238" y="27"/>
                    </a:lnTo>
                    <a:lnTo>
                      <a:pt x="220" y="34"/>
                    </a:lnTo>
                    <a:lnTo>
                      <a:pt x="211" y="34"/>
                    </a:lnTo>
                    <a:lnTo>
                      <a:pt x="194" y="10"/>
                    </a:lnTo>
                    <a:lnTo>
                      <a:pt x="158" y="0"/>
                    </a:lnTo>
                    <a:lnTo>
                      <a:pt x="140" y="10"/>
                    </a:lnTo>
                    <a:lnTo>
                      <a:pt x="140" y="27"/>
                    </a:lnTo>
                    <a:lnTo>
                      <a:pt x="140" y="44"/>
                    </a:lnTo>
                    <a:lnTo>
                      <a:pt x="104" y="44"/>
                    </a:lnTo>
                    <a:lnTo>
                      <a:pt x="87" y="34"/>
                    </a:lnTo>
                    <a:lnTo>
                      <a:pt x="53" y="27"/>
                    </a:lnTo>
                    <a:lnTo>
                      <a:pt x="9" y="54"/>
                    </a:lnTo>
                    <a:lnTo>
                      <a:pt x="0" y="61"/>
                    </a:lnTo>
                    <a:lnTo>
                      <a:pt x="16" y="88"/>
                    </a:lnTo>
                    <a:lnTo>
                      <a:pt x="35" y="88"/>
                    </a:lnTo>
                    <a:lnTo>
                      <a:pt x="43" y="105"/>
                    </a:lnTo>
                    <a:lnTo>
                      <a:pt x="43" y="141"/>
                    </a:lnTo>
                    <a:lnTo>
                      <a:pt x="96" y="159"/>
                    </a:lnTo>
                    <a:lnTo>
                      <a:pt x="123" y="185"/>
                    </a:lnTo>
                    <a:lnTo>
                      <a:pt x="174" y="185"/>
                    </a:lnTo>
                    <a:lnTo>
                      <a:pt x="201" y="203"/>
                    </a:lnTo>
                    <a:lnTo>
                      <a:pt x="238" y="210"/>
                    </a:lnTo>
                    <a:lnTo>
                      <a:pt x="272" y="193"/>
                    </a:lnTo>
                    <a:lnTo>
                      <a:pt x="309" y="193"/>
                    </a:lnTo>
                    <a:lnTo>
                      <a:pt x="334" y="166"/>
                    </a:lnTo>
                    <a:lnTo>
                      <a:pt x="325" y="159"/>
                    </a:lnTo>
                    <a:lnTo>
                      <a:pt x="343" y="141"/>
                    </a:lnTo>
                    <a:lnTo>
                      <a:pt x="360" y="149"/>
                    </a:lnTo>
                    <a:lnTo>
                      <a:pt x="387" y="132"/>
                    </a:lnTo>
                    <a:lnTo>
                      <a:pt x="404" y="114"/>
                    </a:lnTo>
                    <a:lnTo>
                      <a:pt x="441" y="114"/>
                    </a:lnTo>
                    <a:lnTo>
                      <a:pt x="430" y="98"/>
                    </a:lnTo>
                    <a:lnTo>
                      <a:pt x="421" y="88"/>
                    </a:lnTo>
                    <a:lnTo>
                      <a:pt x="404" y="98"/>
                    </a:lnTo>
                    <a:lnTo>
                      <a:pt x="387" y="98"/>
                    </a:lnTo>
                    <a:lnTo>
                      <a:pt x="387" y="61"/>
                    </a:lnTo>
                    <a:lnTo>
                      <a:pt x="396" y="44"/>
                    </a:lnTo>
                    <a:lnTo>
                      <a:pt x="370" y="34"/>
                    </a:lnTo>
                    <a:lnTo>
                      <a:pt x="352" y="54"/>
                    </a:lnTo>
                    <a:lnTo>
                      <a:pt x="316" y="61"/>
                    </a:lnTo>
                    <a:lnTo>
                      <a:pt x="290" y="5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5" name="Freeform 126"/>
              <p:cNvSpPr>
                <a:spLocks/>
              </p:cNvSpPr>
              <p:nvPr/>
            </p:nvSpPr>
            <p:spPr bwMode="auto">
              <a:xfrm>
                <a:off x="6207125" y="3027363"/>
                <a:ext cx="701675" cy="350837"/>
              </a:xfrm>
              <a:custGeom>
                <a:avLst/>
                <a:gdLst/>
                <a:ahLst/>
                <a:cxnLst>
                  <a:cxn ang="0">
                    <a:pos x="290" y="54"/>
                  </a:cxn>
                  <a:cxn ang="0">
                    <a:pos x="238" y="27"/>
                  </a:cxn>
                  <a:cxn ang="0">
                    <a:pos x="220" y="34"/>
                  </a:cxn>
                  <a:cxn ang="0">
                    <a:pos x="211" y="34"/>
                  </a:cxn>
                  <a:cxn ang="0">
                    <a:pos x="194" y="10"/>
                  </a:cxn>
                  <a:cxn ang="0">
                    <a:pos x="158" y="0"/>
                  </a:cxn>
                  <a:cxn ang="0">
                    <a:pos x="140" y="10"/>
                  </a:cxn>
                  <a:cxn ang="0">
                    <a:pos x="140" y="27"/>
                  </a:cxn>
                  <a:cxn ang="0">
                    <a:pos x="140" y="44"/>
                  </a:cxn>
                  <a:cxn ang="0">
                    <a:pos x="104" y="44"/>
                  </a:cxn>
                  <a:cxn ang="0">
                    <a:pos x="87" y="34"/>
                  </a:cxn>
                  <a:cxn ang="0">
                    <a:pos x="53" y="27"/>
                  </a:cxn>
                  <a:cxn ang="0">
                    <a:pos x="9" y="54"/>
                  </a:cxn>
                  <a:cxn ang="0">
                    <a:pos x="0" y="61"/>
                  </a:cxn>
                  <a:cxn ang="0">
                    <a:pos x="16" y="88"/>
                  </a:cxn>
                  <a:cxn ang="0">
                    <a:pos x="35" y="88"/>
                  </a:cxn>
                  <a:cxn ang="0">
                    <a:pos x="43" y="105"/>
                  </a:cxn>
                  <a:cxn ang="0">
                    <a:pos x="43" y="141"/>
                  </a:cxn>
                  <a:cxn ang="0">
                    <a:pos x="96" y="159"/>
                  </a:cxn>
                  <a:cxn ang="0">
                    <a:pos x="123" y="185"/>
                  </a:cxn>
                  <a:cxn ang="0">
                    <a:pos x="174" y="185"/>
                  </a:cxn>
                  <a:cxn ang="0">
                    <a:pos x="201" y="203"/>
                  </a:cxn>
                  <a:cxn ang="0">
                    <a:pos x="238" y="210"/>
                  </a:cxn>
                  <a:cxn ang="0">
                    <a:pos x="272" y="193"/>
                  </a:cxn>
                  <a:cxn ang="0">
                    <a:pos x="309" y="193"/>
                  </a:cxn>
                  <a:cxn ang="0">
                    <a:pos x="334" y="166"/>
                  </a:cxn>
                  <a:cxn ang="0">
                    <a:pos x="325" y="159"/>
                  </a:cxn>
                  <a:cxn ang="0">
                    <a:pos x="343" y="141"/>
                  </a:cxn>
                  <a:cxn ang="0">
                    <a:pos x="360" y="149"/>
                  </a:cxn>
                  <a:cxn ang="0">
                    <a:pos x="387" y="132"/>
                  </a:cxn>
                  <a:cxn ang="0">
                    <a:pos x="404" y="114"/>
                  </a:cxn>
                  <a:cxn ang="0">
                    <a:pos x="441" y="114"/>
                  </a:cxn>
                  <a:cxn ang="0">
                    <a:pos x="430" y="98"/>
                  </a:cxn>
                  <a:cxn ang="0">
                    <a:pos x="421" y="88"/>
                  </a:cxn>
                  <a:cxn ang="0">
                    <a:pos x="404" y="98"/>
                  </a:cxn>
                  <a:cxn ang="0">
                    <a:pos x="387" y="98"/>
                  </a:cxn>
                  <a:cxn ang="0">
                    <a:pos x="387" y="61"/>
                  </a:cxn>
                  <a:cxn ang="0">
                    <a:pos x="396" y="44"/>
                  </a:cxn>
                  <a:cxn ang="0">
                    <a:pos x="370" y="34"/>
                  </a:cxn>
                  <a:cxn ang="0">
                    <a:pos x="352" y="54"/>
                  </a:cxn>
                  <a:cxn ang="0">
                    <a:pos x="316" y="61"/>
                  </a:cxn>
                  <a:cxn ang="0">
                    <a:pos x="290" y="54"/>
                  </a:cxn>
                </a:cxnLst>
                <a:rect l="0" t="0" r="r" b="b"/>
                <a:pathLst>
                  <a:path w="441" h="210">
                    <a:moveTo>
                      <a:pt x="290" y="54"/>
                    </a:moveTo>
                    <a:lnTo>
                      <a:pt x="238" y="27"/>
                    </a:lnTo>
                    <a:lnTo>
                      <a:pt x="220" y="34"/>
                    </a:lnTo>
                    <a:lnTo>
                      <a:pt x="211" y="34"/>
                    </a:lnTo>
                    <a:lnTo>
                      <a:pt x="194" y="10"/>
                    </a:lnTo>
                    <a:lnTo>
                      <a:pt x="158" y="0"/>
                    </a:lnTo>
                    <a:lnTo>
                      <a:pt x="140" y="10"/>
                    </a:lnTo>
                    <a:lnTo>
                      <a:pt x="140" y="27"/>
                    </a:lnTo>
                    <a:lnTo>
                      <a:pt x="140" y="44"/>
                    </a:lnTo>
                    <a:lnTo>
                      <a:pt x="104" y="44"/>
                    </a:lnTo>
                    <a:lnTo>
                      <a:pt x="87" y="34"/>
                    </a:lnTo>
                    <a:lnTo>
                      <a:pt x="53" y="27"/>
                    </a:lnTo>
                    <a:lnTo>
                      <a:pt x="9" y="54"/>
                    </a:lnTo>
                    <a:lnTo>
                      <a:pt x="0" y="61"/>
                    </a:lnTo>
                    <a:lnTo>
                      <a:pt x="16" y="88"/>
                    </a:lnTo>
                    <a:lnTo>
                      <a:pt x="35" y="88"/>
                    </a:lnTo>
                    <a:lnTo>
                      <a:pt x="43" y="105"/>
                    </a:lnTo>
                    <a:lnTo>
                      <a:pt x="43" y="141"/>
                    </a:lnTo>
                    <a:lnTo>
                      <a:pt x="96" y="159"/>
                    </a:lnTo>
                    <a:lnTo>
                      <a:pt x="123" y="185"/>
                    </a:lnTo>
                    <a:lnTo>
                      <a:pt x="174" y="185"/>
                    </a:lnTo>
                    <a:lnTo>
                      <a:pt x="201" y="203"/>
                    </a:lnTo>
                    <a:lnTo>
                      <a:pt x="238" y="210"/>
                    </a:lnTo>
                    <a:lnTo>
                      <a:pt x="272" y="193"/>
                    </a:lnTo>
                    <a:lnTo>
                      <a:pt x="309" y="193"/>
                    </a:lnTo>
                    <a:lnTo>
                      <a:pt x="334" y="166"/>
                    </a:lnTo>
                    <a:lnTo>
                      <a:pt x="325" y="159"/>
                    </a:lnTo>
                    <a:lnTo>
                      <a:pt x="343" y="141"/>
                    </a:lnTo>
                    <a:lnTo>
                      <a:pt x="360" y="149"/>
                    </a:lnTo>
                    <a:lnTo>
                      <a:pt x="387" y="132"/>
                    </a:lnTo>
                    <a:lnTo>
                      <a:pt x="404" y="114"/>
                    </a:lnTo>
                    <a:lnTo>
                      <a:pt x="441" y="114"/>
                    </a:lnTo>
                    <a:lnTo>
                      <a:pt x="430" y="98"/>
                    </a:lnTo>
                    <a:lnTo>
                      <a:pt x="421" y="88"/>
                    </a:lnTo>
                    <a:lnTo>
                      <a:pt x="404" y="98"/>
                    </a:lnTo>
                    <a:lnTo>
                      <a:pt x="387" y="98"/>
                    </a:lnTo>
                    <a:lnTo>
                      <a:pt x="387" y="61"/>
                    </a:lnTo>
                    <a:lnTo>
                      <a:pt x="396" y="44"/>
                    </a:lnTo>
                    <a:lnTo>
                      <a:pt x="370" y="34"/>
                    </a:lnTo>
                    <a:lnTo>
                      <a:pt x="352" y="54"/>
                    </a:lnTo>
                    <a:lnTo>
                      <a:pt x="316" y="61"/>
                    </a:lnTo>
                    <a:lnTo>
                      <a:pt x="290" y="5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6" name="Freeform 127"/>
              <p:cNvSpPr>
                <a:spLocks/>
              </p:cNvSpPr>
              <p:nvPr/>
            </p:nvSpPr>
            <p:spPr bwMode="auto">
              <a:xfrm>
                <a:off x="4714875" y="2127250"/>
                <a:ext cx="241300" cy="561975"/>
              </a:xfrm>
              <a:custGeom>
                <a:avLst/>
                <a:gdLst/>
                <a:ahLst/>
                <a:cxnLst>
                  <a:cxn ang="0">
                    <a:pos x="114" y="43"/>
                  </a:cxn>
                  <a:cxn ang="0">
                    <a:pos x="114" y="70"/>
                  </a:cxn>
                  <a:cxn ang="0">
                    <a:pos x="133" y="87"/>
                  </a:cxn>
                  <a:cxn ang="0">
                    <a:pos x="124" y="114"/>
                  </a:cxn>
                  <a:cxn ang="0">
                    <a:pos x="133" y="158"/>
                  </a:cxn>
                  <a:cxn ang="0">
                    <a:pos x="124" y="185"/>
                  </a:cxn>
                  <a:cxn ang="0">
                    <a:pos x="142" y="211"/>
                  </a:cxn>
                  <a:cxn ang="0">
                    <a:pos x="133" y="229"/>
                  </a:cxn>
                  <a:cxn ang="0">
                    <a:pos x="151" y="245"/>
                  </a:cxn>
                  <a:cxn ang="0">
                    <a:pos x="151" y="256"/>
                  </a:cxn>
                  <a:cxn ang="0">
                    <a:pos x="124" y="299"/>
                  </a:cxn>
                  <a:cxn ang="0">
                    <a:pos x="98" y="316"/>
                  </a:cxn>
                  <a:cxn ang="0">
                    <a:pos x="89" y="316"/>
                  </a:cxn>
                  <a:cxn ang="0">
                    <a:pos x="44" y="334"/>
                  </a:cxn>
                  <a:cxn ang="0">
                    <a:pos x="9" y="316"/>
                  </a:cxn>
                  <a:cxn ang="0">
                    <a:pos x="19" y="290"/>
                  </a:cxn>
                  <a:cxn ang="0">
                    <a:pos x="9" y="263"/>
                  </a:cxn>
                  <a:cxn ang="0">
                    <a:pos x="19" y="245"/>
                  </a:cxn>
                  <a:cxn ang="0">
                    <a:pos x="53" y="192"/>
                  </a:cxn>
                  <a:cxn ang="0">
                    <a:pos x="63" y="185"/>
                  </a:cxn>
                  <a:cxn ang="0">
                    <a:pos x="63" y="165"/>
                  </a:cxn>
                  <a:cxn ang="0">
                    <a:pos x="53" y="158"/>
                  </a:cxn>
                  <a:cxn ang="0">
                    <a:pos x="44" y="158"/>
                  </a:cxn>
                  <a:cxn ang="0">
                    <a:pos x="36" y="78"/>
                  </a:cxn>
                  <a:cxn ang="0">
                    <a:pos x="0" y="43"/>
                  </a:cxn>
                  <a:cxn ang="0">
                    <a:pos x="9" y="34"/>
                  </a:cxn>
                  <a:cxn ang="0">
                    <a:pos x="27" y="53"/>
                  </a:cxn>
                  <a:cxn ang="0">
                    <a:pos x="63" y="53"/>
                  </a:cxn>
                  <a:cxn ang="0">
                    <a:pos x="71" y="43"/>
                  </a:cxn>
                  <a:cxn ang="0">
                    <a:pos x="80" y="9"/>
                  </a:cxn>
                  <a:cxn ang="0">
                    <a:pos x="98" y="0"/>
                  </a:cxn>
                  <a:cxn ang="0">
                    <a:pos x="124" y="16"/>
                  </a:cxn>
                  <a:cxn ang="0">
                    <a:pos x="114" y="43"/>
                  </a:cxn>
                </a:cxnLst>
                <a:rect l="0" t="0" r="r" b="b"/>
                <a:pathLst>
                  <a:path w="151" h="334">
                    <a:moveTo>
                      <a:pt x="114" y="43"/>
                    </a:moveTo>
                    <a:lnTo>
                      <a:pt x="114" y="70"/>
                    </a:lnTo>
                    <a:lnTo>
                      <a:pt x="133" y="87"/>
                    </a:lnTo>
                    <a:lnTo>
                      <a:pt x="124" y="114"/>
                    </a:lnTo>
                    <a:lnTo>
                      <a:pt x="133" y="158"/>
                    </a:lnTo>
                    <a:lnTo>
                      <a:pt x="124" y="185"/>
                    </a:lnTo>
                    <a:lnTo>
                      <a:pt x="142" y="211"/>
                    </a:lnTo>
                    <a:lnTo>
                      <a:pt x="133" y="229"/>
                    </a:lnTo>
                    <a:lnTo>
                      <a:pt x="151" y="245"/>
                    </a:lnTo>
                    <a:lnTo>
                      <a:pt x="151" y="256"/>
                    </a:lnTo>
                    <a:lnTo>
                      <a:pt x="124" y="299"/>
                    </a:lnTo>
                    <a:lnTo>
                      <a:pt x="98" y="316"/>
                    </a:lnTo>
                    <a:lnTo>
                      <a:pt x="89" y="316"/>
                    </a:lnTo>
                    <a:lnTo>
                      <a:pt x="44" y="334"/>
                    </a:lnTo>
                    <a:lnTo>
                      <a:pt x="9" y="316"/>
                    </a:lnTo>
                    <a:lnTo>
                      <a:pt x="19" y="290"/>
                    </a:lnTo>
                    <a:lnTo>
                      <a:pt x="9" y="263"/>
                    </a:lnTo>
                    <a:lnTo>
                      <a:pt x="19" y="245"/>
                    </a:lnTo>
                    <a:lnTo>
                      <a:pt x="53" y="192"/>
                    </a:lnTo>
                    <a:lnTo>
                      <a:pt x="63" y="185"/>
                    </a:lnTo>
                    <a:lnTo>
                      <a:pt x="63" y="165"/>
                    </a:lnTo>
                    <a:lnTo>
                      <a:pt x="53" y="158"/>
                    </a:lnTo>
                    <a:lnTo>
                      <a:pt x="44" y="158"/>
                    </a:lnTo>
                    <a:lnTo>
                      <a:pt x="36" y="78"/>
                    </a:lnTo>
                    <a:lnTo>
                      <a:pt x="0" y="43"/>
                    </a:lnTo>
                    <a:lnTo>
                      <a:pt x="9" y="34"/>
                    </a:lnTo>
                    <a:lnTo>
                      <a:pt x="27" y="53"/>
                    </a:lnTo>
                    <a:lnTo>
                      <a:pt x="63" y="53"/>
                    </a:lnTo>
                    <a:lnTo>
                      <a:pt x="71" y="43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24" y="16"/>
                    </a:lnTo>
                    <a:lnTo>
                      <a:pt x="114" y="4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7" name="Freeform 128"/>
              <p:cNvSpPr>
                <a:spLocks/>
              </p:cNvSpPr>
              <p:nvPr/>
            </p:nvSpPr>
            <p:spPr bwMode="auto">
              <a:xfrm>
                <a:off x="4714875" y="2127250"/>
                <a:ext cx="241300" cy="561975"/>
              </a:xfrm>
              <a:custGeom>
                <a:avLst/>
                <a:gdLst/>
                <a:ahLst/>
                <a:cxnLst>
                  <a:cxn ang="0">
                    <a:pos x="114" y="43"/>
                  </a:cxn>
                  <a:cxn ang="0">
                    <a:pos x="114" y="70"/>
                  </a:cxn>
                  <a:cxn ang="0">
                    <a:pos x="133" y="87"/>
                  </a:cxn>
                  <a:cxn ang="0">
                    <a:pos x="124" y="114"/>
                  </a:cxn>
                  <a:cxn ang="0">
                    <a:pos x="133" y="158"/>
                  </a:cxn>
                  <a:cxn ang="0">
                    <a:pos x="124" y="185"/>
                  </a:cxn>
                  <a:cxn ang="0">
                    <a:pos x="142" y="211"/>
                  </a:cxn>
                  <a:cxn ang="0">
                    <a:pos x="133" y="229"/>
                  </a:cxn>
                  <a:cxn ang="0">
                    <a:pos x="151" y="245"/>
                  </a:cxn>
                  <a:cxn ang="0">
                    <a:pos x="151" y="256"/>
                  </a:cxn>
                  <a:cxn ang="0">
                    <a:pos x="124" y="299"/>
                  </a:cxn>
                  <a:cxn ang="0">
                    <a:pos x="98" y="316"/>
                  </a:cxn>
                  <a:cxn ang="0">
                    <a:pos x="89" y="316"/>
                  </a:cxn>
                  <a:cxn ang="0">
                    <a:pos x="44" y="334"/>
                  </a:cxn>
                  <a:cxn ang="0">
                    <a:pos x="9" y="316"/>
                  </a:cxn>
                  <a:cxn ang="0">
                    <a:pos x="19" y="290"/>
                  </a:cxn>
                  <a:cxn ang="0">
                    <a:pos x="9" y="263"/>
                  </a:cxn>
                  <a:cxn ang="0">
                    <a:pos x="19" y="245"/>
                  </a:cxn>
                  <a:cxn ang="0">
                    <a:pos x="53" y="192"/>
                  </a:cxn>
                  <a:cxn ang="0">
                    <a:pos x="63" y="185"/>
                  </a:cxn>
                  <a:cxn ang="0">
                    <a:pos x="63" y="165"/>
                  </a:cxn>
                  <a:cxn ang="0">
                    <a:pos x="53" y="158"/>
                  </a:cxn>
                  <a:cxn ang="0">
                    <a:pos x="44" y="158"/>
                  </a:cxn>
                  <a:cxn ang="0">
                    <a:pos x="36" y="78"/>
                  </a:cxn>
                  <a:cxn ang="0">
                    <a:pos x="0" y="43"/>
                  </a:cxn>
                  <a:cxn ang="0">
                    <a:pos x="9" y="34"/>
                  </a:cxn>
                  <a:cxn ang="0">
                    <a:pos x="27" y="53"/>
                  </a:cxn>
                  <a:cxn ang="0">
                    <a:pos x="63" y="53"/>
                  </a:cxn>
                  <a:cxn ang="0">
                    <a:pos x="71" y="43"/>
                  </a:cxn>
                  <a:cxn ang="0">
                    <a:pos x="80" y="9"/>
                  </a:cxn>
                  <a:cxn ang="0">
                    <a:pos x="98" y="0"/>
                  </a:cxn>
                  <a:cxn ang="0">
                    <a:pos x="124" y="16"/>
                  </a:cxn>
                  <a:cxn ang="0">
                    <a:pos x="114" y="43"/>
                  </a:cxn>
                </a:cxnLst>
                <a:rect l="0" t="0" r="r" b="b"/>
                <a:pathLst>
                  <a:path w="151" h="334">
                    <a:moveTo>
                      <a:pt x="114" y="43"/>
                    </a:moveTo>
                    <a:lnTo>
                      <a:pt x="114" y="70"/>
                    </a:lnTo>
                    <a:lnTo>
                      <a:pt x="133" y="87"/>
                    </a:lnTo>
                    <a:lnTo>
                      <a:pt x="124" y="114"/>
                    </a:lnTo>
                    <a:lnTo>
                      <a:pt x="133" y="158"/>
                    </a:lnTo>
                    <a:lnTo>
                      <a:pt x="124" y="185"/>
                    </a:lnTo>
                    <a:lnTo>
                      <a:pt x="142" y="211"/>
                    </a:lnTo>
                    <a:lnTo>
                      <a:pt x="133" y="229"/>
                    </a:lnTo>
                    <a:lnTo>
                      <a:pt x="151" y="245"/>
                    </a:lnTo>
                    <a:lnTo>
                      <a:pt x="151" y="256"/>
                    </a:lnTo>
                    <a:lnTo>
                      <a:pt x="124" y="299"/>
                    </a:lnTo>
                    <a:lnTo>
                      <a:pt x="98" y="316"/>
                    </a:lnTo>
                    <a:lnTo>
                      <a:pt x="89" y="316"/>
                    </a:lnTo>
                    <a:lnTo>
                      <a:pt x="44" y="334"/>
                    </a:lnTo>
                    <a:lnTo>
                      <a:pt x="9" y="316"/>
                    </a:lnTo>
                    <a:lnTo>
                      <a:pt x="19" y="290"/>
                    </a:lnTo>
                    <a:lnTo>
                      <a:pt x="9" y="263"/>
                    </a:lnTo>
                    <a:lnTo>
                      <a:pt x="19" y="245"/>
                    </a:lnTo>
                    <a:lnTo>
                      <a:pt x="53" y="192"/>
                    </a:lnTo>
                    <a:lnTo>
                      <a:pt x="63" y="185"/>
                    </a:lnTo>
                    <a:lnTo>
                      <a:pt x="63" y="165"/>
                    </a:lnTo>
                    <a:lnTo>
                      <a:pt x="53" y="158"/>
                    </a:lnTo>
                    <a:lnTo>
                      <a:pt x="44" y="158"/>
                    </a:lnTo>
                    <a:lnTo>
                      <a:pt x="36" y="78"/>
                    </a:lnTo>
                    <a:lnTo>
                      <a:pt x="0" y="43"/>
                    </a:lnTo>
                    <a:lnTo>
                      <a:pt x="9" y="34"/>
                    </a:lnTo>
                    <a:lnTo>
                      <a:pt x="27" y="53"/>
                    </a:lnTo>
                    <a:lnTo>
                      <a:pt x="63" y="53"/>
                    </a:lnTo>
                    <a:lnTo>
                      <a:pt x="71" y="43"/>
                    </a:lnTo>
                    <a:lnTo>
                      <a:pt x="80" y="9"/>
                    </a:lnTo>
                    <a:lnTo>
                      <a:pt x="98" y="0"/>
                    </a:lnTo>
                    <a:lnTo>
                      <a:pt x="124" y="16"/>
                    </a:lnTo>
                    <a:lnTo>
                      <a:pt x="114" y="4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8" name="Freeform 129"/>
              <p:cNvSpPr>
                <a:spLocks/>
              </p:cNvSpPr>
              <p:nvPr/>
            </p:nvSpPr>
            <p:spPr bwMode="auto">
              <a:xfrm>
                <a:off x="1935163" y="3646488"/>
                <a:ext cx="665162" cy="458787"/>
              </a:xfrm>
              <a:custGeom>
                <a:avLst/>
                <a:gdLst/>
                <a:ahLst/>
                <a:cxnLst>
                  <a:cxn ang="0">
                    <a:pos x="264" y="124"/>
                  </a:cxn>
                  <a:cxn ang="0">
                    <a:pos x="274" y="168"/>
                  </a:cxn>
                  <a:cxn ang="0">
                    <a:pos x="291" y="212"/>
                  </a:cxn>
                  <a:cxn ang="0">
                    <a:pos x="345" y="212"/>
                  </a:cxn>
                  <a:cxn ang="0">
                    <a:pos x="352" y="212"/>
                  </a:cxn>
                  <a:cxn ang="0">
                    <a:pos x="371" y="175"/>
                  </a:cxn>
                  <a:cxn ang="0">
                    <a:pos x="406" y="168"/>
                  </a:cxn>
                  <a:cxn ang="0">
                    <a:pos x="406" y="212"/>
                  </a:cxn>
                  <a:cxn ang="0">
                    <a:pos x="396" y="212"/>
                  </a:cxn>
                  <a:cxn ang="0">
                    <a:pos x="361" y="220"/>
                  </a:cxn>
                  <a:cxn ang="0">
                    <a:pos x="371" y="246"/>
                  </a:cxn>
                  <a:cxn ang="0">
                    <a:pos x="345" y="273"/>
                  </a:cxn>
                  <a:cxn ang="0">
                    <a:pos x="301" y="246"/>
                  </a:cxn>
                  <a:cxn ang="0">
                    <a:pos x="264" y="246"/>
                  </a:cxn>
                  <a:cxn ang="0">
                    <a:pos x="212" y="220"/>
                  </a:cxn>
                  <a:cxn ang="0">
                    <a:pos x="169" y="202"/>
                  </a:cxn>
                  <a:cxn ang="0">
                    <a:pos x="169" y="175"/>
                  </a:cxn>
                  <a:cxn ang="0">
                    <a:pos x="125" y="115"/>
                  </a:cxn>
                  <a:cxn ang="0">
                    <a:pos x="105" y="97"/>
                  </a:cxn>
                  <a:cxn ang="0">
                    <a:pos x="89" y="70"/>
                  </a:cxn>
                  <a:cxn ang="0">
                    <a:pos x="71" y="53"/>
                  </a:cxn>
                  <a:cxn ang="0">
                    <a:pos x="45" y="19"/>
                  </a:cxn>
                  <a:cxn ang="0">
                    <a:pos x="34" y="36"/>
                  </a:cxn>
                  <a:cxn ang="0">
                    <a:pos x="89" y="131"/>
                  </a:cxn>
                  <a:cxn ang="0">
                    <a:pos x="105" y="141"/>
                  </a:cxn>
                  <a:cxn ang="0">
                    <a:pos x="89" y="141"/>
                  </a:cxn>
                  <a:cxn ang="0">
                    <a:pos x="71" y="115"/>
                  </a:cxn>
                  <a:cxn ang="0">
                    <a:pos x="34" y="88"/>
                  </a:cxn>
                  <a:cxn ang="0">
                    <a:pos x="34" y="80"/>
                  </a:cxn>
                  <a:cxn ang="0">
                    <a:pos x="18" y="44"/>
                  </a:cxn>
                  <a:cxn ang="0">
                    <a:pos x="27" y="0"/>
                  </a:cxn>
                  <a:cxn ang="0">
                    <a:pos x="150" y="10"/>
                  </a:cxn>
                  <a:cxn ang="0">
                    <a:pos x="169" y="44"/>
                  </a:cxn>
                  <a:cxn ang="0">
                    <a:pos x="196" y="53"/>
                  </a:cxn>
                  <a:cxn ang="0">
                    <a:pos x="212" y="44"/>
                  </a:cxn>
                  <a:cxn ang="0">
                    <a:pos x="274" y="104"/>
                  </a:cxn>
                </a:cxnLst>
                <a:rect l="0" t="0" r="r" b="b"/>
                <a:pathLst>
                  <a:path w="415" h="273">
                    <a:moveTo>
                      <a:pt x="274" y="104"/>
                    </a:moveTo>
                    <a:lnTo>
                      <a:pt x="264" y="124"/>
                    </a:lnTo>
                    <a:lnTo>
                      <a:pt x="264" y="158"/>
                    </a:lnTo>
                    <a:lnTo>
                      <a:pt x="274" y="168"/>
                    </a:lnTo>
                    <a:lnTo>
                      <a:pt x="274" y="175"/>
                    </a:lnTo>
                    <a:lnTo>
                      <a:pt x="291" y="212"/>
                    </a:lnTo>
                    <a:lnTo>
                      <a:pt x="318" y="220"/>
                    </a:lnTo>
                    <a:lnTo>
                      <a:pt x="345" y="212"/>
                    </a:lnTo>
                    <a:lnTo>
                      <a:pt x="361" y="212"/>
                    </a:lnTo>
                    <a:lnTo>
                      <a:pt x="352" y="212"/>
                    </a:lnTo>
                    <a:lnTo>
                      <a:pt x="361" y="202"/>
                    </a:lnTo>
                    <a:lnTo>
                      <a:pt x="371" y="175"/>
                    </a:lnTo>
                    <a:lnTo>
                      <a:pt x="379" y="175"/>
                    </a:lnTo>
                    <a:lnTo>
                      <a:pt x="406" y="168"/>
                    </a:lnTo>
                    <a:lnTo>
                      <a:pt x="415" y="175"/>
                    </a:lnTo>
                    <a:lnTo>
                      <a:pt x="406" y="212"/>
                    </a:lnTo>
                    <a:lnTo>
                      <a:pt x="406" y="220"/>
                    </a:lnTo>
                    <a:lnTo>
                      <a:pt x="396" y="212"/>
                    </a:lnTo>
                    <a:lnTo>
                      <a:pt x="388" y="220"/>
                    </a:lnTo>
                    <a:lnTo>
                      <a:pt x="361" y="220"/>
                    </a:lnTo>
                    <a:lnTo>
                      <a:pt x="352" y="229"/>
                    </a:lnTo>
                    <a:lnTo>
                      <a:pt x="371" y="246"/>
                    </a:lnTo>
                    <a:lnTo>
                      <a:pt x="352" y="246"/>
                    </a:lnTo>
                    <a:lnTo>
                      <a:pt x="345" y="273"/>
                    </a:lnTo>
                    <a:lnTo>
                      <a:pt x="318" y="246"/>
                    </a:lnTo>
                    <a:lnTo>
                      <a:pt x="301" y="246"/>
                    </a:lnTo>
                    <a:lnTo>
                      <a:pt x="291" y="255"/>
                    </a:lnTo>
                    <a:lnTo>
                      <a:pt x="264" y="246"/>
                    </a:lnTo>
                    <a:lnTo>
                      <a:pt x="220" y="229"/>
                    </a:lnTo>
                    <a:lnTo>
                      <a:pt x="212" y="220"/>
                    </a:lnTo>
                    <a:lnTo>
                      <a:pt x="185" y="220"/>
                    </a:lnTo>
                    <a:lnTo>
                      <a:pt x="169" y="202"/>
                    </a:lnTo>
                    <a:lnTo>
                      <a:pt x="159" y="186"/>
                    </a:lnTo>
                    <a:lnTo>
                      <a:pt x="169" y="175"/>
                    </a:lnTo>
                    <a:lnTo>
                      <a:pt x="159" y="158"/>
                    </a:lnTo>
                    <a:lnTo>
                      <a:pt x="125" y="115"/>
                    </a:lnTo>
                    <a:lnTo>
                      <a:pt x="105" y="104"/>
                    </a:lnTo>
                    <a:lnTo>
                      <a:pt x="105" y="97"/>
                    </a:lnTo>
                    <a:lnTo>
                      <a:pt x="89" y="80"/>
                    </a:lnTo>
                    <a:lnTo>
                      <a:pt x="89" y="70"/>
                    </a:lnTo>
                    <a:lnTo>
                      <a:pt x="79" y="70"/>
                    </a:lnTo>
                    <a:lnTo>
                      <a:pt x="71" y="53"/>
                    </a:lnTo>
                    <a:lnTo>
                      <a:pt x="54" y="19"/>
                    </a:lnTo>
                    <a:lnTo>
                      <a:pt x="45" y="19"/>
                    </a:lnTo>
                    <a:lnTo>
                      <a:pt x="27" y="10"/>
                    </a:lnTo>
                    <a:lnTo>
                      <a:pt x="34" y="36"/>
                    </a:lnTo>
                    <a:lnTo>
                      <a:pt x="79" y="97"/>
                    </a:lnTo>
                    <a:lnTo>
                      <a:pt x="89" y="131"/>
                    </a:lnTo>
                    <a:lnTo>
                      <a:pt x="98" y="131"/>
                    </a:lnTo>
                    <a:lnTo>
                      <a:pt x="105" y="141"/>
                    </a:lnTo>
                    <a:lnTo>
                      <a:pt x="98" y="150"/>
                    </a:lnTo>
                    <a:lnTo>
                      <a:pt x="89" y="141"/>
                    </a:lnTo>
                    <a:lnTo>
                      <a:pt x="62" y="124"/>
                    </a:lnTo>
                    <a:lnTo>
                      <a:pt x="71" y="115"/>
                    </a:lnTo>
                    <a:lnTo>
                      <a:pt x="62" y="97"/>
                    </a:lnTo>
                    <a:lnTo>
                      <a:pt x="34" y="88"/>
                    </a:lnTo>
                    <a:lnTo>
                      <a:pt x="27" y="70"/>
                    </a:lnTo>
                    <a:lnTo>
                      <a:pt x="34" y="80"/>
                    </a:lnTo>
                    <a:lnTo>
                      <a:pt x="45" y="61"/>
                    </a:lnTo>
                    <a:lnTo>
                      <a:pt x="18" y="44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79" y="19"/>
                    </a:lnTo>
                    <a:lnTo>
                      <a:pt x="150" y="10"/>
                    </a:lnTo>
                    <a:lnTo>
                      <a:pt x="169" y="26"/>
                    </a:lnTo>
                    <a:lnTo>
                      <a:pt x="169" y="44"/>
                    </a:lnTo>
                    <a:lnTo>
                      <a:pt x="185" y="53"/>
                    </a:lnTo>
                    <a:lnTo>
                      <a:pt x="196" y="53"/>
                    </a:lnTo>
                    <a:lnTo>
                      <a:pt x="203" y="44"/>
                    </a:lnTo>
                    <a:lnTo>
                      <a:pt x="212" y="44"/>
                    </a:lnTo>
                    <a:lnTo>
                      <a:pt x="247" y="97"/>
                    </a:lnTo>
                    <a:lnTo>
                      <a:pt x="274" y="10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49" name="Freeform 130"/>
              <p:cNvSpPr>
                <a:spLocks/>
              </p:cNvSpPr>
              <p:nvPr/>
            </p:nvSpPr>
            <p:spPr bwMode="auto">
              <a:xfrm>
                <a:off x="1935163" y="3646488"/>
                <a:ext cx="665162" cy="458787"/>
              </a:xfrm>
              <a:custGeom>
                <a:avLst/>
                <a:gdLst/>
                <a:ahLst/>
                <a:cxnLst>
                  <a:cxn ang="0">
                    <a:pos x="264" y="124"/>
                  </a:cxn>
                  <a:cxn ang="0">
                    <a:pos x="274" y="168"/>
                  </a:cxn>
                  <a:cxn ang="0">
                    <a:pos x="291" y="212"/>
                  </a:cxn>
                  <a:cxn ang="0">
                    <a:pos x="345" y="212"/>
                  </a:cxn>
                  <a:cxn ang="0">
                    <a:pos x="352" y="212"/>
                  </a:cxn>
                  <a:cxn ang="0">
                    <a:pos x="371" y="175"/>
                  </a:cxn>
                  <a:cxn ang="0">
                    <a:pos x="406" y="168"/>
                  </a:cxn>
                  <a:cxn ang="0">
                    <a:pos x="406" y="212"/>
                  </a:cxn>
                  <a:cxn ang="0">
                    <a:pos x="396" y="212"/>
                  </a:cxn>
                  <a:cxn ang="0">
                    <a:pos x="361" y="220"/>
                  </a:cxn>
                  <a:cxn ang="0">
                    <a:pos x="371" y="246"/>
                  </a:cxn>
                  <a:cxn ang="0">
                    <a:pos x="345" y="273"/>
                  </a:cxn>
                  <a:cxn ang="0">
                    <a:pos x="301" y="246"/>
                  </a:cxn>
                  <a:cxn ang="0">
                    <a:pos x="264" y="246"/>
                  </a:cxn>
                  <a:cxn ang="0">
                    <a:pos x="212" y="220"/>
                  </a:cxn>
                  <a:cxn ang="0">
                    <a:pos x="169" y="202"/>
                  </a:cxn>
                  <a:cxn ang="0">
                    <a:pos x="169" y="175"/>
                  </a:cxn>
                  <a:cxn ang="0">
                    <a:pos x="125" y="115"/>
                  </a:cxn>
                  <a:cxn ang="0">
                    <a:pos x="105" y="97"/>
                  </a:cxn>
                  <a:cxn ang="0">
                    <a:pos x="89" y="70"/>
                  </a:cxn>
                  <a:cxn ang="0">
                    <a:pos x="71" y="53"/>
                  </a:cxn>
                  <a:cxn ang="0">
                    <a:pos x="45" y="19"/>
                  </a:cxn>
                  <a:cxn ang="0">
                    <a:pos x="34" y="36"/>
                  </a:cxn>
                  <a:cxn ang="0">
                    <a:pos x="89" y="131"/>
                  </a:cxn>
                  <a:cxn ang="0">
                    <a:pos x="105" y="141"/>
                  </a:cxn>
                  <a:cxn ang="0">
                    <a:pos x="89" y="141"/>
                  </a:cxn>
                  <a:cxn ang="0">
                    <a:pos x="71" y="115"/>
                  </a:cxn>
                  <a:cxn ang="0">
                    <a:pos x="34" y="88"/>
                  </a:cxn>
                  <a:cxn ang="0">
                    <a:pos x="34" y="80"/>
                  </a:cxn>
                  <a:cxn ang="0">
                    <a:pos x="18" y="44"/>
                  </a:cxn>
                  <a:cxn ang="0">
                    <a:pos x="27" y="0"/>
                  </a:cxn>
                  <a:cxn ang="0">
                    <a:pos x="150" y="10"/>
                  </a:cxn>
                  <a:cxn ang="0">
                    <a:pos x="169" y="44"/>
                  </a:cxn>
                  <a:cxn ang="0">
                    <a:pos x="196" y="53"/>
                  </a:cxn>
                  <a:cxn ang="0">
                    <a:pos x="212" y="44"/>
                  </a:cxn>
                  <a:cxn ang="0">
                    <a:pos x="274" y="104"/>
                  </a:cxn>
                </a:cxnLst>
                <a:rect l="0" t="0" r="r" b="b"/>
                <a:pathLst>
                  <a:path w="415" h="273">
                    <a:moveTo>
                      <a:pt x="274" y="104"/>
                    </a:moveTo>
                    <a:lnTo>
                      <a:pt x="264" y="124"/>
                    </a:lnTo>
                    <a:lnTo>
                      <a:pt x="264" y="158"/>
                    </a:lnTo>
                    <a:lnTo>
                      <a:pt x="274" y="168"/>
                    </a:lnTo>
                    <a:lnTo>
                      <a:pt x="274" y="175"/>
                    </a:lnTo>
                    <a:lnTo>
                      <a:pt x="291" y="212"/>
                    </a:lnTo>
                    <a:lnTo>
                      <a:pt x="318" y="220"/>
                    </a:lnTo>
                    <a:lnTo>
                      <a:pt x="345" y="212"/>
                    </a:lnTo>
                    <a:lnTo>
                      <a:pt x="361" y="212"/>
                    </a:lnTo>
                    <a:lnTo>
                      <a:pt x="352" y="212"/>
                    </a:lnTo>
                    <a:lnTo>
                      <a:pt x="361" y="202"/>
                    </a:lnTo>
                    <a:lnTo>
                      <a:pt x="371" y="175"/>
                    </a:lnTo>
                    <a:lnTo>
                      <a:pt x="379" y="175"/>
                    </a:lnTo>
                    <a:lnTo>
                      <a:pt x="406" y="168"/>
                    </a:lnTo>
                    <a:lnTo>
                      <a:pt x="415" y="175"/>
                    </a:lnTo>
                    <a:lnTo>
                      <a:pt x="406" y="212"/>
                    </a:lnTo>
                    <a:lnTo>
                      <a:pt x="406" y="220"/>
                    </a:lnTo>
                    <a:lnTo>
                      <a:pt x="396" y="212"/>
                    </a:lnTo>
                    <a:lnTo>
                      <a:pt x="388" y="220"/>
                    </a:lnTo>
                    <a:lnTo>
                      <a:pt x="361" y="220"/>
                    </a:lnTo>
                    <a:lnTo>
                      <a:pt x="352" y="229"/>
                    </a:lnTo>
                    <a:lnTo>
                      <a:pt x="371" y="246"/>
                    </a:lnTo>
                    <a:lnTo>
                      <a:pt x="352" y="246"/>
                    </a:lnTo>
                    <a:lnTo>
                      <a:pt x="345" y="273"/>
                    </a:lnTo>
                    <a:lnTo>
                      <a:pt x="318" y="246"/>
                    </a:lnTo>
                    <a:lnTo>
                      <a:pt x="301" y="246"/>
                    </a:lnTo>
                    <a:lnTo>
                      <a:pt x="291" y="255"/>
                    </a:lnTo>
                    <a:lnTo>
                      <a:pt x="264" y="246"/>
                    </a:lnTo>
                    <a:lnTo>
                      <a:pt x="220" y="229"/>
                    </a:lnTo>
                    <a:lnTo>
                      <a:pt x="212" y="220"/>
                    </a:lnTo>
                    <a:lnTo>
                      <a:pt x="185" y="220"/>
                    </a:lnTo>
                    <a:lnTo>
                      <a:pt x="169" y="202"/>
                    </a:lnTo>
                    <a:lnTo>
                      <a:pt x="159" y="186"/>
                    </a:lnTo>
                    <a:lnTo>
                      <a:pt x="169" y="175"/>
                    </a:lnTo>
                    <a:lnTo>
                      <a:pt x="159" y="158"/>
                    </a:lnTo>
                    <a:lnTo>
                      <a:pt x="125" y="115"/>
                    </a:lnTo>
                    <a:lnTo>
                      <a:pt x="105" y="104"/>
                    </a:lnTo>
                    <a:lnTo>
                      <a:pt x="105" y="97"/>
                    </a:lnTo>
                    <a:lnTo>
                      <a:pt x="89" y="80"/>
                    </a:lnTo>
                    <a:lnTo>
                      <a:pt x="89" y="70"/>
                    </a:lnTo>
                    <a:lnTo>
                      <a:pt x="79" y="70"/>
                    </a:lnTo>
                    <a:lnTo>
                      <a:pt x="71" y="53"/>
                    </a:lnTo>
                    <a:lnTo>
                      <a:pt x="54" y="19"/>
                    </a:lnTo>
                    <a:lnTo>
                      <a:pt x="45" y="19"/>
                    </a:lnTo>
                    <a:lnTo>
                      <a:pt x="27" y="10"/>
                    </a:lnTo>
                    <a:lnTo>
                      <a:pt x="34" y="36"/>
                    </a:lnTo>
                    <a:lnTo>
                      <a:pt x="79" y="97"/>
                    </a:lnTo>
                    <a:lnTo>
                      <a:pt x="89" y="131"/>
                    </a:lnTo>
                    <a:lnTo>
                      <a:pt x="98" y="131"/>
                    </a:lnTo>
                    <a:lnTo>
                      <a:pt x="105" y="141"/>
                    </a:lnTo>
                    <a:lnTo>
                      <a:pt x="98" y="150"/>
                    </a:lnTo>
                    <a:lnTo>
                      <a:pt x="89" y="141"/>
                    </a:lnTo>
                    <a:lnTo>
                      <a:pt x="62" y="124"/>
                    </a:lnTo>
                    <a:lnTo>
                      <a:pt x="71" y="115"/>
                    </a:lnTo>
                    <a:lnTo>
                      <a:pt x="62" y="97"/>
                    </a:lnTo>
                    <a:lnTo>
                      <a:pt x="34" y="88"/>
                    </a:lnTo>
                    <a:lnTo>
                      <a:pt x="27" y="70"/>
                    </a:lnTo>
                    <a:lnTo>
                      <a:pt x="34" y="80"/>
                    </a:lnTo>
                    <a:lnTo>
                      <a:pt x="45" y="61"/>
                    </a:lnTo>
                    <a:lnTo>
                      <a:pt x="18" y="44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79" y="19"/>
                    </a:lnTo>
                    <a:lnTo>
                      <a:pt x="150" y="10"/>
                    </a:lnTo>
                    <a:lnTo>
                      <a:pt x="169" y="26"/>
                    </a:lnTo>
                    <a:lnTo>
                      <a:pt x="169" y="44"/>
                    </a:lnTo>
                    <a:lnTo>
                      <a:pt x="185" y="53"/>
                    </a:lnTo>
                    <a:lnTo>
                      <a:pt x="196" y="53"/>
                    </a:lnTo>
                    <a:lnTo>
                      <a:pt x="203" y="44"/>
                    </a:lnTo>
                    <a:lnTo>
                      <a:pt x="212" y="44"/>
                    </a:lnTo>
                    <a:lnTo>
                      <a:pt x="247" y="97"/>
                    </a:lnTo>
                    <a:lnTo>
                      <a:pt x="274" y="10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0" name="Freeform 131"/>
              <p:cNvSpPr>
                <a:spLocks/>
              </p:cNvSpPr>
              <p:nvPr/>
            </p:nvSpPr>
            <p:spPr bwMode="auto">
              <a:xfrm>
                <a:off x="2562225" y="4000500"/>
                <a:ext cx="9525" cy="603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8" y="34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34"/>
                  </a:cxn>
                </a:cxnLst>
                <a:rect l="0" t="0" r="r" b="b"/>
                <a:pathLst>
                  <a:path w="8" h="34">
                    <a:moveTo>
                      <a:pt x="0" y="34"/>
                    </a:moveTo>
                    <a:lnTo>
                      <a:pt x="8" y="3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1" name="Freeform 132"/>
              <p:cNvSpPr>
                <a:spLocks/>
              </p:cNvSpPr>
              <p:nvPr/>
            </p:nvSpPr>
            <p:spPr bwMode="auto">
              <a:xfrm>
                <a:off x="2562225" y="4000500"/>
                <a:ext cx="9525" cy="603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8" y="34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34"/>
                  </a:cxn>
                </a:cxnLst>
                <a:rect l="0" t="0" r="r" b="b"/>
                <a:pathLst>
                  <a:path w="8" h="34">
                    <a:moveTo>
                      <a:pt x="0" y="34"/>
                    </a:moveTo>
                    <a:lnTo>
                      <a:pt x="8" y="3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2" name="Freeform 133"/>
              <p:cNvSpPr>
                <a:spLocks/>
              </p:cNvSpPr>
              <p:nvPr/>
            </p:nvSpPr>
            <p:spPr bwMode="auto">
              <a:xfrm>
                <a:off x="2490788" y="4017963"/>
                <a:ext cx="80962" cy="101600"/>
              </a:xfrm>
              <a:custGeom>
                <a:avLst/>
                <a:gdLst/>
                <a:ahLst/>
                <a:cxnLst>
                  <a:cxn ang="0">
                    <a:pos x="43" y="26"/>
                  </a:cxn>
                  <a:cxn ang="0">
                    <a:pos x="51" y="35"/>
                  </a:cxn>
                  <a:cxn ang="0">
                    <a:pos x="34" y="53"/>
                  </a:cxn>
                  <a:cxn ang="0">
                    <a:pos x="26" y="62"/>
                  </a:cxn>
                  <a:cxn ang="0">
                    <a:pos x="0" y="53"/>
                  </a:cxn>
                  <a:cxn ang="0">
                    <a:pos x="7" y="26"/>
                  </a:cxn>
                  <a:cxn ang="0">
                    <a:pos x="26" y="26"/>
                  </a:cxn>
                  <a:cxn ang="0">
                    <a:pos x="7" y="9"/>
                  </a:cxn>
                  <a:cxn ang="0">
                    <a:pos x="16" y="0"/>
                  </a:cxn>
                  <a:cxn ang="0">
                    <a:pos x="43" y="0"/>
                  </a:cxn>
                  <a:cxn ang="0">
                    <a:pos x="43" y="26"/>
                  </a:cxn>
                </a:cxnLst>
                <a:rect l="0" t="0" r="r" b="b"/>
                <a:pathLst>
                  <a:path w="51" h="62">
                    <a:moveTo>
                      <a:pt x="43" y="26"/>
                    </a:moveTo>
                    <a:lnTo>
                      <a:pt x="51" y="35"/>
                    </a:lnTo>
                    <a:lnTo>
                      <a:pt x="34" y="53"/>
                    </a:lnTo>
                    <a:lnTo>
                      <a:pt x="26" y="62"/>
                    </a:lnTo>
                    <a:lnTo>
                      <a:pt x="0" y="53"/>
                    </a:lnTo>
                    <a:lnTo>
                      <a:pt x="7" y="26"/>
                    </a:lnTo>
                    <a:lnTo>
                      <a:pt x="26" y="26"/>
                    </a:lnTo>
                    <a:lnTo>
                      <a:pt x="7" y="9"/>
                    </a:lnTo>
                    <a:lnTo>
                      <a:pt x="16" y="0"/>
                    </a:lnTo>
                    <a:lnTo>
                      <a:pt x="43" y="0"/>
                    </a:lnTo>
                    <a:lnTo>
                      <a:pt x="43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3" name="Freeform 134"/>
              <p:cNvSpPr>
                <a:spLocks/>
              </p:cNvSpPr>
              <p:nvPr/>
            </p:nvSpPr>
            <p:spPr bwMode="auto">
              <a:xfrm>
                <a:off x="2490788" y="4017963"/>
                <a:ext cx="80962" cy="101600"/>
              </a:xfrm>
              <a:custGeom>
                <a:avLst/>
                <a:gdLst/>
                <a:ahLst/>
                <a:cxnLst>
                  <a:cxn ang="0">
                    <a:pos x="43" y="26"/>
                  </a:cxn>
                  <a:cxn ang="0">
                    <a:pos x="51" y="35"/>
                  </a:cxn>
                  <a:cxn ang="0">
                    <a:pos x="34" y="53"/>
                  </a:cxn>
                  <a:cxn ang="0">
                    <a:pos x="26" y="62"/>
                  </a:cxn>
                  <a:cxn ang="0">
                    <a:pos x="0" y="53"/>
                  </a:cxn>
                  <a:cxn ang="0">
                    <a:pos x="7" y="26"/>
                  </a:cxn>
                  <a:cxn ang="0">
                    <a:pos x="26" y="26"/>
                  </a:cxn>
                  <a:cxn ang="0">
                    <a:pos x="7" y="9"/>
                  </a:cxn>
                  <a:cxn ang="0">
                    <a:pos x="16" y="0"/>
                  </a:cxn>
                  <a:cxn ang="0">
                    <a:pos x="43" y="0"/>
                  </a:cxn>
                  <a:cxn ang="0">
                    <a:pos x="43" y="26"/>
                  </a:cxn>
                </a:cxnLst>
                <a:rect l="0" t="0" r="r" b="b"/>
                <a:pathLst>
                  <a:path w="51" h="62">
                    <a:moveTo>
                      <a:pt x="43" y="26"/>
                    </a:moveTo>
                    <a:lnTo>
                      <a:pt x="51" y="35"/>
                    </a:lnTo>
                    <a:lnTo>
                      <a:pt x="34" y="53"/>
                    </a:lnTo>
                    <a:lnTo>
                      <a:pt x="26" y="62"/>
                    </a:lnTo>
                    <a:lnTo>
                      <a:pt x="0" y="53"/>
                    </a:lnTo>
                    <a:lnTo>
                      <a:pt x="7" y="26"/>
                    </a:lnTo>
                    <a:lnTo>
                      <a:pt x="26" y="26"/>
                    </a:lnTo>
                    <a:lnTo>
                      <a:pt x="7" y="9"/>
                    </a:lnTo>
                    <a:lnTo>
                      <a:pt x="16" y="0"/>
                    </a:lnTo>
                    <a:lnTo>
                      <a:pt x="43" y="0"/>
                    </a:lnTo>
                    <a:lnTo>
                      <a:pt x="43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4" name="Freeform 135"/>
              <p:cNvSpPr>
                <a:spLocks/>
              </p:cNvSpPr>
              <p:nvPr/>
            </p:nvSpPr>
            <p:spPr bwMode="auto">
              <a:xfrm>
                <a:off x="2544763" y="4075113"/>
                <a:ext cx="136525" cy="57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62" y="0"/>
                  </a:cxn>
                  <a:cxn ang="0">
                    <a:pos x="87" y="9"/>
                  </a:cxn>
                  <a:cxn ang="0">
                    <a:pos x="71" y="18"/>
                  </a:cxn>
                  <a:cxn ang="0">
                    <a:pos x="36" y="35"/>
                  </a:cxn>
                  <a:cxn ang="0">
                    <a:pos x="27" y="35"/>
                  </a:cxn>
                  <a:cxn ang="0">
                    <a:pos x="27" y="27"/>
                  </a:cxn>
                  <a:cxn ang="0">
                    <a:pos x="0" y="18"/>
                  </a:cxn>
                  <a:cxn ang="0">
                    <a:pos x="17" y="0"/>
                  </a:cxn>
                </a:cxnLst>
                <a:rect l="0" t="0" r="r" b="b"/>
                <a:pathLst>
                  <a:path w="87" h="35">
                    <a:moveTo>
                      <a:pt x="17" y="0"/>
                    </a:moveTo>
                    <a:lnTo>
                      <a:pt x="62" y="0"/>
                    </a:lnTo>
                    <a:lnTo>
                      <a:pt x="87" y="9"/>
                    </a:lnTo>
                    <a:lnTo>
                      <a:pt x="71" y="18"/>
                    </a:lnTo>
                    <a:lnTo>
                      <a:pt x="36" y="35"/>
                    </a:lnTo>
                    <a:lnTo>
                      <a:pt x="27" y="35"/>
                    </a:lnTo>
                    <a:lnTo>
                      <a:pt x="27" y="27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5" name="Freeform 136"/>
              <p:cNvSpPr>
                <a:spLocks/>
              </p:cNvSpPr>
              <p:nvPr/>
            </p:nvSpPr>
            <p:spPr bwMode="auto">
              <a:xfrm>
                <a:off x="2544763" y="4075113"/>
                <a:ext cx="136525" cy="57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62" y="0"/>
                  </a:cxn>
                  <a:cxn ang="0">
                    <a:pos x="87" y="9"/>
                  </a:cxn>
                  <a:cxn ang="0">
                    <a:pos x="71" y="18"/>
                  </a:cxn>
                  <a:cxn ang="0">
                    <a:pos x="36" y="35"/>
                  </a:cxn>
                  <a:cxn ang="0">
                    <a:pos x="27" y="35"/>
                  </a:cxn>
                  <a:cxn ang="0">
                    <a:pos x="27" y="27"/>
                  </a:cxn>
                  <a:cxn ang="0">
                    <a:pos x="0" y="18"/>
                  </a:cxn>
                  <a:cxn ang="0">
                    <a:pos x="17" y="0"/>
                  </a:cxn>
                </a:cxnLst>
                <a:rect l="0" t="0" r="r" b="b"/>
                <a:pathLst>
                  <a:path w="87" h="35">
                    <a:moveTo>
                      <a:pt x="17" y="0"/>
                    </a:moveTo>
                    <a:lnTo>
                      <a:pt x="62" y="0"/>
                    </a:lnTo>
                    <a:lnTo>
                      <a:pt x="87" y="9"/>
                    </a:lnTo>
                    <a:lnTo>
                      <a:pt x="71" y="18"/>
                    </a:lnTo>
                    <a:lnTo>
                      <a:pt x="36" y="35"/>
                    </a:lnTo>
                    <a:lnTo>
                      <a:pt x="27" y="35"/>
                    </a:lnTo>
                    <a:lnTo>
                      <a:pt x="27" y="27"/>
                    </a:lnTo>
                    <a:lnTo>
                      <a:pt x="0" y="18"/>
                    </a:lnTo>
                    <a:lnTo>
                      <a:pt x="17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6" name="Freeform 137"/>
              <p:cNvSpPr>
                <a:spLocks/>
              </p:cNvSpPr>
              <p:nvPr/>
            </p:nvSpPr>
            <p:spPr bwMode="auto">
              <a:xfrm>
                <a:off x="2528888" y="4105275"/>
                <a:ext cx="57150" cy="269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8" y="17"/>
                  </a:cxn>
                  <a:cxn ang="0">
                    <a:pos x="35" y="17"/>
                  </a:cxn>
                  <a:cxn ang="0">
                    <a:pos x="35" y="9"/>
                  </a:cxn>
                  <a:cxn ang="0">
                    <a:pos x="8" y="0"/>
                  </a:cxn>
                </a:cxnLst>
                <a:rect l="0" t="0" r="r" b="b"/>
                <a:pathLst>
                  <a:path w="35" h="17">
                    <a:moveTo>
                      <a:pt x="8" y="0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35" y="17"/>
                    </a:lnTo>
                    <a:lnTo>
                      <a:pt x="35" y="9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7" name="Freeform 138"/>
              <p:cNvSpPr>
                <a:spLocks/>
              </p:cNvSpPr>
              <p:nvPr/>
            </p:nvSpPr>
            <p:spPr bwMode="auto">
              <a:xfrm>
                <a:off x="2528888" y="4105275"/>
                <a:ext cx="57150" cy="269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8" y="17"/>
                  </a:cxn>
                  <a:cxn ang="0">
                    <a:pos x="35" y="17"/>
                  </a:cxn>
                  <a:cxn ang="0">
                    <a:pos x="35" y="9"/>
                  </a:cxn>
                  <a:cxn ang="0">
                    <a:pos x="8" y="0"/>
                  </a:cxn>
                </a:cxnLst>
                <a:rect l="0" t="0" r="r" b="b"/>
                <a:pathLst>
                  <a:path w="35" h="17">
                    <a:moveTo>
                      <a:pt x="8" y="0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35" y="17"/>
                    </a:lnTo>
                    <a:lnTo>
                      <a:pt x="35" y="9"/>
                    </a:lnTo>
                    <a:lnTo>
                      <a:pt x="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8" name="Freeform 139"/>
              <p:cNvSpPr>
                <a:spLocks/>
              </p:cNvSpPr>
              <p:nvPr/>
            </p:nvSpPr>
            <p:spPr bwMode="auto">
              <a:xfrm>
                <a:off x="2600325" y="4089400"/>
                <a:ext cx="80963" cy="10160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9"/>
                  </a:cxn>
                  <a:cxn ang="0">
                    <a:pos x="44" y="53"/>
                  </a:cxn>
                  <a:cxn ang="0">
                    <a:pos x="51" y="62"/>
                  </a:cxn>
                  <a:cxn ang="0">
                    <a:pos x="44" y="62"/>
                  </a:cxn>
                  <a:cxn ang="0">
                    <a:pos x="17" y="53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35" y="9"/>
                  </a:cxn>
                  <a:cxn ang="0">
                    <a:pos x="51" y="0"/>
                  </a:cxn>
                </a:cxnLst>
                <a:rect l="0" t="0" r="r" b="b"/>
                <a:pathLst>
                  <a:path w="51" h="62">
                    <a:moveTo>
                      <a:pt x="51" y="0"/>
                    </a:moveTo>
                    <a:lnTo>
                      <a:pt x="51" y="9"/>
                    </a:lnTo>
                    <a:lnTo>
                      <a:pt x="44" y="53"/>
                    </a:lnTo>
                    <a:lnTo>
                      <a:pt x="51" y="62"/>
                    </a:lnTo>
                    <a:lnTo>
                      <a:pt x="44" y="62"/>
                    </a:lnTo>
                    <a:lnTo>
                      <a:pt x="17" y="53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5" y="9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59" name="Freeform 140"/>
              <p:cNvSpPr>
                <a:spLocks/>
              </p:cNvSpPr>
              <p:nvPr/>
            </p:nvSpPr>
            <p:spPr bwMode="auto">
              <a:xfrm>
                <a:off x="2600325" y="4089400"/>
                <a:ext cx="80963" cy="10160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9"/>
                  </a:cxn>
                  <a:cxn ang="0">
                    <a:pos x="44" y="53"/>
                  </a:cxn>
                  <a:cxn ang="0">
                    <a:pos x="51" y="62"/>
                  </a:cxn>
                  <a:cxn ang="0">
                    <a:pos x="44" y="62"/>
                  </a:cxn>
                  <a:cxn ang="0">
                    <a:pos x="17" y="53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35" y="9"/>
                  </a:cxn>
                  <a:cxn ang="0">
                    <a:pos x="51" y="0"/>
                  </a:cxn>
                </a:cxnLst>
                <a:rect l="0" t="0" r="r" b="b"/>
                <a:pathLst>
                  <a:path w="51" h="62">
                    <a:moveTo>
                      <a:pt x="51" y="0"/>
                    </a:moveTo>
                    <a:lnTo>
                      <a:pt x="51" y="9"/>
                    </a:lnTo>
                    <a:lnTo>
                      <a:pt x="44" y="53"/>
                    </a:lnTo>
                    <a:lnTo>
                      <a:pt x="51" y="62"/>
                    </a:lnTo>
                    <a:lnTo>
                      <a:pt x="44" y="62"/>
                    </a:lnTo>
                    <a:lnTo>
                      <a:pt x="17" y="53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5" y="9"/>
                    </a:lnTo>
                    <a:lnTo>
                      <a:pt x="51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0" name="Freeform 141"/>
              <p:cNvSpPr>
                <a:spLocks/>
              </p:cNvSpPr>
              <p:nvPr/>
            </p:nvSpPr>
            <p:spPr bwMode="auto">
              <a:xfrm>
                <a:off x="2628900" y="4179888"/>
                <a:ext cx="69850" cy="68262"/>
              </a:xfrm>
              <a:custGeom>
                <a:avLst/>
                <a:gdLst/>
                <a:ahLst/>
                <a:cxnLst>
                  <a:cxn ang="0">
                    <a:pos x="44" y="43"/>
                  </a:cxn>
                  <a:cxn ang="0">
                    <a:pos x="44" y="27"/>
                  </a:cxn>
                  <a:cxn ang="0">
                    <a:pos x="34" y="1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9" y="27"/>
                  </a:cxn>
                  <a:cxn ang="0">
                    <a:pos x="18" y="17"/>
                  </a:cxn>
                  <a:cxn ang="0">
                    <a:pos x="27" y="34"/>
                  </a:cxn>
                  <a:cxn ang="0">
                    <a:pos x="44" y="43"/>
                  </a:cxn>
                </a:cxnLst>
                <a:rect l="0" t="0" r="r" b="b"/>
                <a:pathLst>
                  <a:path w="44" h="43">
                    <a:moveTo>
                      <a:pt x="44" y="43"/>
                    </a:moveTo>
                    <a:lnTo>
                      <a:pt x="44" y="27"/>
                    </a:lnTo>
                    <a:lnTo>
                      <a:pt x="34" y="1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27"/>
                    </a:lnTo>
                    <a:lnTo>
                      <a:pt x="18" y="17"/>
                    </a:lnTo>
                    <a:lnTo>
                      <a:pt x="27" y="34"/>
                    </a:lnTo>
                    <a:lnTo>
                      <a:pt x="44" y="4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1" name="Freeform 142"/>
              <p:cNvSpPr>
                <a:spLocks/>
              </p:cNvSpPr>
              <p:nvPr/>
            </p:nvSpPr>
            <p:spPr bwMode="auto">
              <a:xfrm>
                <a:off x="2628900" y="4179888"/>
                <a:ext cx="69850" cy="68262"/>
              </a:xfrm>
              <a:custGeom>
                <a:avLst/>
                <a:gdLst/>
                <a:ahLst/>
                <a:cxnLst>
                  <a:cxn ang="0">
                    <a:pos x="44" y="43"/>
                  </a:cxn>
                  <a:cxn ang="0">
                    <a:pos x="44" y="27"/>
                  </a:cxn>
                  <a:cxn ang="0">
                    <a:pos x="34" y="1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9" y="27"/>
                  </a:cxn>
                  <a:cxn ang="0">
                    <a:pos x="18" y="17"/>
                  </a:cxn>
                  <a:cxn ang="0">
                    <a:pos x="27" y="34"/>
                  </a:cxn>
                  <a:cxn ang="0">
                    <a:pos x="44" y="43"/>
                  </a:cxn>
                </a:cxnLst>
                <a:rect l="0" t="0" r="r" b="b"/>
                <a:pathLst>
                  <a:path w="44" h="43">
                    <a:moveTo>
                      <a:pt x="44" y="43"/>
                    </a:moveTo>
                    <a:lnTo>
                      <a:pt x="44" y="27"/>
                    </a:lnTo>
                    <a:lnTo>
                      <a:pt x="34" y="1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27"/>
                    </a:lnTo>
                    <a:lnTo>
                      <a:pt x="18" y="17"/>
                    </a:lnTo>
                    <a:lnTo>
                      <a:pt x="27" y="34"/>
                    </a:lnTo>
                    <a:lnTo>
                      <a:pt x="44" y="4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2" name="Freeform 143"/>
              <p:cNvSpPr>
                <a:spLocks/>
              </p:cNvSpPr>
              <p:nvPr/>
            </p:nvSpPr>
            <p:spPr bwMode="auto">
              <a:xfrm>
                <a:off x="2698750" y="4225925"/>
                <a:ext cx="69850" cy="555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7" y="27"/>
                  </a:cxn>
                  <a:cxn ang="0">
                    <a:pos x="27" y="34"/>
                  </a:cxn>
                  <a:cxn ang="0">
                    <a:pos x="34" y="27"/>
                  </a:cxn>
                  <a:cxn ang="0">
                    <a:pos x="27" y="16"/>
                  </a:cxn>
                  <a:cxn ang="0">
                    <a:pos x="45" y="7"/>
                  </a:cxn>
                  <a:cxn ang="0">
                    <a:pos x="34" y="0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r" b="b"/>
                <a:pathLst>
                  <a:path w="45" h="34">
                    <a:moveTo>
                      <a:pt x="0" y="16"/>
                    </a:moveTo>
                    <a:lnTo>
                      <a:pt x="27" y="27"/>
                    </a:lnTo>
                    <a:lnTo>
                      <a:pt x="27" y="34"/>
                    </a:lnTo>
                    <a:lnTo>
                      <a:pt x="34" y="27"/>
                    </a:lnTo>
                    <a:lnTo>
                      <a:pt x="27" y="16"/>
                    </a:lnTo>
                    <a:lnTo>
                      <a:pt x="45" y="7"/>
                    </a:lnTo>
                    <a:lnTo>
                      <a:pt x="34" y="0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3" name="Freeform 144"/>
              <p:cNvSpPr>
                <a:spLocks/>
              </p:cNvSpPr>
              <p:nvPr/>
            </p:nvSpPr>
            <p:spPr bwMode="auto">
              <a:xfrm>
                <a:off x="2698750" y="4225925"/>
                <a:ext cx="69850" cy="555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7" y="27"/>
                  </a:cxn>
                  <a:cxn ang="0">
                    <a:pos x="27" y="34"/>
                  </a:cxn>
                  <a:cxn ang="0">
                    <a:pos x="34" y="27"/>
                  </a:cxn>
                  <a:cxn ang="0">
                    <a:pos x="27" y="16"/>
                  </a:cxn>
                  <a:cxn ang="0">
                    <a:pos x="45" y="7"/>
                  </a:cxn>
                  <a:cxn ang="0">
                    <a:pos x="34" y="0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r" b="b"/>
                <a:pathLst>
                  <a:path w="45" h="34">
                    <a:moveTo>
                      <a:pt x="0" y="16"/>
                    </a:moveTo>
                    <a:lnTo>
                      <a:pt x="27" y="27"/>
                    </a:lnTo>
                    <a:lnTo>
                      <a:pt x="27" y="34"/>
                    </a:lnTo>
                    <a:lnTo>
                      <a:pt x="34" y="27"/>
                    </a:lnTo>
                    <a:lnTo>
                      <a:pt x="27" y="16"/>
                    </a:lnTo>
                    <a:lnTo>
                      <a:pt x="45" y="7"/>
                    </a:lnTo>
                    <a:lnTo>
                      <a:pt x="34" y="0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4" name="Freeform 145"/>
              <p:cNvSpPr>
                <a:spLocks/>
              </p:cNvSpPr>
              <p:nvPr/>
            </p:nvSpPr>
            <p:spPr bwMode="auto">
              <a:xfrm>
                <a:off x="2768600" y="4225925"/>
                <a:ext cx="55563" cy="55563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34" y="16"/>
                  </a:cxn>
                  <a:cxn ang="0">
                    <a:pos x="26" y="27"/>
                  </a:cxn>
                  <a:cxn ang="0">
                    <a:pos x="26" y="34"/>
                  </a:cxn>
                  <a:cxn ang="0">
                    <a:pos x="16" y="16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6" y="7"/>
                  </a:cxn>
                </a:cxnLst>
                <a:rect l="0" t="0" r="r" b="b"/>
                <a:pathLst>
                  <a:path w="34" h="34">
                    <a:moveTo>
                      <a:pt x="26" y="7"/>
                    </a:moveTo>
                    <a:lnTo>
                      <a:pt x="34" y="16"/>
                    </a:lnTo>
                    <a:lnTo>
                      <a:pt x="26" y="27"/>
                    </a:lnTo>
                    <a:lnTo>
                      <a:pt x="26" y="34"/>
                    </a:lnTo>
                    <a:lnTo>
                      <a:pt x="16" y="1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5" name="Freeform 146"/>
              <p:cNvSpPr>
                <a:spLocks/>
              </p:cNvSpPr>
              <p:nvPr/>
            </p:nvSpPr>
            <p:spPr bwMode="auto">
              <a:xfrm>
                <a:off x="2768600" y="4225925"/>
                <a:ext cx="55563" cy="55563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34" y="16"/>
                  </a:cxn>
                  <a:cxn ang="0">
                    <a:pos x="26" y="27"/>
                  </a:cxn>
                  <a:cxn ang="0">
                    <a:pos x="26" y="34"/>
                  </a:cxn>
                  <a:cxn ang="0">
                    <a:pos x="16" y="16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6" y="7"/>
                  </a:cxn>
                </a:cxnLst>
                <a:rect l="0" t="0" r="r" b="b"/>
                <a:pathLst>
                  <a:path w="34" h="34">
                    <a:moveTo>
                      <a:pt x="26" y="7"/>
                    </a:moveTo>
                    <a:lnTo>
                      <a:pt x="34" y="16"/>
                    </a:lnTo>
                    <a:lnTo>
                      <a:pt x="26" y="27"/>
                    </a:lnTo>
                    <a:lnTo>
                      <a:pt x="26" y="34"/>
                    </a:lnTo>
                    <a:lnTo>
                      <a:pt x="16" y="1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6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6" name="Freeform 147"/>
              <p:cNvSpPr>
                <a:spLocks/>
              </p:cNvSpPr>
              <p:nvPr/>
            </p:nvSpPr>
            <p:spPr bwMode="auto">
              <a:xfrm>
                <a:off x="2755900" y="4225925"/>
                <a:ext cx="12700" cy="11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7" name="Freeform 148"/>
              <p:cNvSpPr>
                <a:spLocks/>
              </p:cNvSpPr>
              <p:nvPr/>
            </p:nvSpPr>
            <p:spPr bwMode="auto">
              <a:xfrm>
                <a:off x="2755900" y="4225925"/>
                <a:ext cx="12700" cy="11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8" name="Freeform 149"/>
              <p:cNvSpPr>
                <a:spLocks/>
              </p:cNvSpPr>
              <p:nvPr/>
            </p:nvSpPr>
            <p:spPr bwMode="auto">
              <a:xfrm>
                <a:off x="2755900" y="4225925"/>
                <a:ext cx="12700" cy="11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69" name="Freeform 150"/>
              <p:cNvSpPr>
                <a:spLocks/>
              </p:cNvSpPr>
              <p:nvPr/>
            </p:nvSpPr>
            <p:spPr bwMode="auto">
              <a:xfrm>
                <a:off x="2755900" y="4225925"/>
                <a:ext cx="12700" cy="11113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1" y="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0" name="Freeform 151"/>
              <p:cNvSpPr>
                <a:spLocks/>
              </p:cNvSpPr>
              <p:nvPr/>
            </p:nvSpPr>
            <p:spPr bwMode="auto">
              <a:xfrm>
                <a:off x="2938463" y="3971925"/>
                <a:ext cx="84137" cy="571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7"/>
                  </a:cxn>
                  <a:cxn ang="0">
                    <a:pos x="35" y="7"/>
                  </a:cxn>
                  <a:cxn ang="0">
                    <a:pos x="53" y="17"/>
                  </a:cxn>
                  <a:cxn ang="0">
                    <a:pos x="43" y="25"/>
                  </a:cxn>
                  <a:cxn ang="0">
                    <a:pos x="43" y="17"/>
                  </a:cxn>
                  <a:cxn ang="0">
                    <a:pos x="18" y="25"/>
                  </a:cxn>
                  <a:cxn ang="0">
                    <a:pos x="18" y="17"/>
                  </a:cxn>
                  <a:cxn ang="0">
                    <a:pos x="9" y="25"/>
                  </a:cxn>
                  <a:cxn ang="0">
                    <a:pos x="9" y="34"/>
                  </a:cxn>
                  <a:cxn ang="0">
                    <a:pos x="0" y="25"/>
                  </a:cxn>
                </a:cxnLst>
                <a:rect l="0" t="0" r="r" b="b"/>
                <a:pathLst>
                  <a:path w="53" h="34">
                    <a:moveTo>
                      <a:pt x="0" y="25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35" y="7"/>
                    </a:lnTo>
                    <a:lnTo>
                      <a:pt x="53" y="17"/>
                    </a:lnTo>
                    <a:lnTo>
                      <a:pt x="43" y="25"/>
                    </a:lnTo>
                    <a:lnTo>
                      <a:pt x="43" y="17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9" y="25"/>
                    </a:lnTo>
                    <a:lnTo>
                      <a:pt x="9" y="34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1" name="Freeform 152"/>
              <p:cNvSpPr>
                <a:spLocks/>
              </p:cNvSpPr>
              <p:nvPr/>
            </p:nvSpPr>
            <p:spPr bwMode="auto">
              <a:xfrm>
                <a:off x="2938463" y="3971925"/>
                <a:ext cx="84137" cy="571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7"/>
                  </a:cxn>
                  <a:cxn ang="0">
                    <a:pos x="35" y="7"/>
                  </a:cxn>
                  <a:cxn ang="0">
                    <a:pos x="53" y="17"/>
                  </a:cxn>
                  <a:cxn ang="0">
                    <a:pos x="43" y="25"/>
                  </a:cxn>
                  <a:cxn ang="0">
                    <a:pos x="43" y="17"/>
                  </a:cxn>
                  <a:cxn ang="0">
                    <a:pos x="18" y="25"/>
                  </a:cxn>
                  <a:cxn ang="0">
                    <a:pos x="18" y="17"/>
                  </a:cxn>
                  <a:cxn ang="0">
                    <a:pos x="9" y="25"/>
                  </a:cxn>
                  <a:cxn ang="0">
                    <a:pos x="9" y="34"/>
                  </a:cxn>
                  <a:cxn ang="0">
                    <a:pos x="0" y="25"/>
                  </a:cxn>
                </a:cxnLst>
                <a:rect l="0" t="0" r="r" b="b"/>
                <a:pathLst>
                  <a:path w="53" h="34">
                    <a:moveTo>
                      <a:pt x="0" y="25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35" y="7"/>
                    </a:lnTo>
                    <a:lnTo>
                      <a:pt x="53" y="17"/>
                    </a:lnTo>
                    <a:lnTo>
                      <a:pt x="43" y="25"/>
                    </a:lnTo>
                    <a:lnTo>
                      <a:pt x="43" y="17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9" y="25"/>
                    </a:lnTo>
                    <a:lnTo>
                      <a:pt x="9" y="34"/>
                    </a:lnTo>
                    <a:lnTo>
                      <a:pt x="0" y="2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2" name="Freeform 153"/>
              <p:cNvSpPr>
                <a:spLocks/>
              </p:cNvSpPr>
              <p:nvPr/>
            </p:nvSpPr>
            <p:spPr bwMode="auto">
              <a:xfrm>
                <a:off x="2881313" y="3971925"/>
                <a:ext cx="57150" cy="46038"/>
              </a:xfrm>
              <a:custGeom>
                <a:avLst/>
                <a:gdLst/>
                <a:ahLst/>
                <a:cxnLst>
                  <a:cxn ang="0">
                    <a:pos x="35" y="25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26" y="17"/>
                  </a:cxn>
                  <a:cxn ang="0">
                    <a:pos x="0" y="25"/>
                  </a:cxn>
                  <a:cxn ang="0">
                    <a:pos x="8" y="25"/>
                  </a:cxn>
                  <a:cxn ang="0">
                    <a:pos x="35" y="25"/>
                  </a:cxn>
                </a:cxnLst>
                <a:rect l="0" t="0" r="r" b="b"/>
                <a:pathLst>
                  <a:path w="35" h="25">
                    <a:moveTo>
                      <a:pt x="35" y="25"/>
                    </a:moveTo>
                    <a:lnTo>
                      <a:pt x="35" y="0"/>
                    </a:lnTo>
                    <a:lnTo>
                      <a:pt x="17" y="0"/>
                    </a:lnTo>
                    <a:lnTo>
                      <a:pt x="26" y="17"/>
                    </a:lnTo>
                    <a:lnTo>
                      <a:pt x="0" y="25"/>
                    </a:lnTo>
                    <a:lnTo>
                      <a:pt x="8" y="25"/>
                    </a:lnTo>
                    <a:lnTo>
                      <a:pt x="35" y="2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3" name="Freeform 154"/>
              <p:cNvSpPr>
                <a:spLocks/>
              </p:cNvSpPr>
              <p:nvPr/>
            </p:nvSpPr>
            <p:spPr bwMode="auto">
              <a:xfrm>
                <a:off x="2881313" y="3971925"/>
                <a:ext cx="57150" cy="46038"/>
              </a:xfrm>
              <a:custGeom>
                <a:avLst/>
                <a:gdLst/>
                <a:ahLst/>
                <a:cxnLst>
                  <a:cxn ang="0">
                    <a:pos x="35" y="25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26" y="17"/>
                  </a:cxn>
                  <a:cxn ang="0">
                    <a:pos x="0" y="25"/>
                  </a:cxn>
                  <a:cxn ang="0">
                    <a:pos x="8" y="25"/>
                  </a:cxn>
                  <a:cxn ang="0">
                    <a:pos x="35" y="25"/>
                  </a:cxn>
                </a:cxnLst>
                <a:rect l="0" t="0" r="r" b="b"/>
                <a:pathLst>
                  <a:path w="35" h="25">
                    <a:moveTo>
                      <a:pt x="35" y="25"/>
                    </a:moveTo>
                    <a:lnTo>
                      <a:pt x="35" y="0"/>
                    </a:lnTo>
                    <a:lnTo>
                      <a:pt x="17" y="0"/>
                    </a:lnTo>
                    <a:lnTo>
                      <a:pt x="26" y="17"/>
                    </a:lnTo>
                    <a:lnTo>
                      <a:pt x="0" y="25"/>
                    </a:lnTo>
                    <a:lnTo>
                      <a:pt x="8" y="25"/>
                    </a:lnTo>
                    <a:lnTo>
                      <a:pt x="35" y="2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4" name="Freeform 155"/>
              <p:cNvSpPr>
                <a:spLocks/>
              </p:cNvSpPr>
              <p:nvPr/>
            </p:nvSpPr>
            <p:spPr bwMode="auto">
              <a:xfrm>
                <a:off x="2782888" y="4148138"/>
                <a:ext cx="257175" cy="387350"/>
              </a:xfrm>
              <a:custGeom>
                <a:avLst/>
                <a:gdLst/>
                <a:ahLst/>
                <a:cxnLst>
                  <a:cxn ang="0">
                    <a:pos x="122" y="229"/>
                  </a:cxn>
                  <a:cxn ang="0">
                    <a:pos x="131" y="193"/>
                  </a:cxn>
                  <a:cxn ang="0">
                    <a:pos x="122" y="165"/>
                  </a:cxn>
                  <a:cxn ang="0">
                    <a:pos x="131" y="165"/>
                  </a:cxn>
                  <a:cxn ang="0">
                    <a:pos x="122" y="158"/>
                  </a:cxn>
                  <a:cxn ang="0">
                    <a:pos x="122" y="149"/>
                  </a:cxn>
                  <a:cxn ang="0">
                    <a:pos x="158" y="149"/>
                  </a:cxn>
                  <a:cxn ang="0">
                    <a:pos x="158" y="131"/>
                  </a:cxn>
                  <a:cxn ang="0">
                    <a:pos x="149" y="114"/>
                  </a:cxn>
                  <a:cxn ang="0">
                    <a:pos x="158" y="87"/>
                  </a:cxn>
                  <a:cxn ang="0">
                    <a:pos x="131" y="87"/>
                  </a:cxn>
                  <a:cxn ang="0">
                    <a:pos x="122" y="78"/>
                  </a:cxn>
                  <a:cxn ang="0">
                    <a:pos x="96" y="78"/>
                  </a:cxn>
                  <a:cxn ang="0">
                    <a:pos x="87" y="71"/>
                  </a:cxn>
                  <a:cxn ang="0">
                    <a:pos x="87" y="60"/>
                  </a:cxn>
                  <a:cxn ang="0">
                    <a:pos x="78" y="44"/>
                  </a:cxn>
                  <a:cxn ang="0">
                    <a:pos x="87" y="26"/>
                  </a:cxn>
                  <a:cxn ang="0">
                    <a:pos x="96" y="17"/>
                  </a:cxn>
                  <a:cxn ang="0">
                    <a:pos x="105" y="7"/>
                  </a:cxn>
                  <a:cxn ang="0">
                    <a:pos x="96" y="0"/>
                  </a:cxn>
                  <a:cxn ang="0">
                    <a:pos x="78" y="17"/>
                  </a:cxn>
                  <a:cxn ang="0">
                    <a:pos x="51" y="26"/>
                  </a:cxn>
                  <a:cxn ang="0">
                    <a:pos x="44" y="44"/>
                  </a:cxn>
                  <a:cxn ang="0">
                    <a:pos x="25" y="51"/>
                  </a:cxn>
                  <a:cxn ang="0">
                    <a:pos x="25" y="71"/>
                  </a:cxn>
                  <a:cxn ang="0">
                    <a:pos x="17" y="51"/>
                  </a:cxn>
                  <a:cxn ang="0">
                    <a:pos x="25" y="60"/>
                  </a:cxn>
                  <a:cxn ang="0">
                    <a:pos x="17" y="71"/>
                  </a:cxn>
                  <a:cxn ang="0">
                    <a:pos x="17" y="78"/>
                  </a:cxn>
                  <a:cxn ang="0">
                    <a:pos x="17" y="87"/>
                  </a:cxn>
                  <a:cxn ang="0">
                    <a:pos x="17" y="122"/>
                  </a:cxn>
                  <a:cxn ang="0">
                    <a:pos x="25" y="122"/>
                  </a:cxn>
                  <a:cxn ang="0">
                    <a:pos x="17" y="141"/>
                  </a:cxn>
                  <a:cxn ang="0">
                    <a:pos x="7" y="141"/>
                  </a:cxn>
                  <a:cxn ang="0">
                    <a:pos x="7" y="149"/>
                  </a:cxn>
                  <a:cxn ang="0">
                    <a:pos x="0" y="149"/>
                  </a:cxn>
                  <a:cxn ang="0">
                    <a:pos x="0" y="158"/>
                  </a:cxn>
                  <a:cxn ang="0">
                    <a:pos x="25" y="175"/>
                  </a:cxn>
                  <a:cxn ang="0">
                    <a:pos x="44" y="165"/>
                  </a:cxn>
                  <a:cxn ang="0">
                    <a:pos x="51" y="175"/>
                  </a:cxn>
                  <a:cxn ang="0">
                    <a:pos x="69" y="193"/>
                  </a:cxn>
                  <a:cxn ang="0">
                    <a:pos x="78" y="209"/>
                  </a:cxn>
                  <a:cxn ang="0">
                    <a:pos x="114" y="202"/>
                  </a:cxn>
                  <a:cxn ang="0">
                    <a:pos x="122" y="209"/>
                  </a:cxn>
                  <a:cxn ang="0">
                    <a:pos x="122" y="220"/>
                  </a:cxn>
                  <a:cxn ang="0">
                    <a:pos x="114" y="220"/>
                  </a:cxn>
                  <a:cxn ang="0">
                    <a:pos x="122" y="229"/>
                  </a:cxn>
                </a:cxnLst>
                <a:rect l="0" t="0" r="r" b="b"/>
                <a:pathLst>
                  <a:path w="158" h="229">
                    <a:moveTo>
                      <a:pt x="122" y="229"/>
                    </a:moveTo>
                    <a:lnTo>
                      <a:pt x="131" y="193"/>
                    </a:lnTo>
                    <a:lnTo>
                      <a:pt x="122" y="165"/>
                    </a:lnTo>
                    <a:lnTo>
                      <a:pt x="131" y="165"/>
                    </a:lnTo>
                    <a:lnTo>
                      <a:pt x="122" y="158"/>
                    </a:lnTo>
                    <a:lnTo>
                      <a:pt x="122" y="149"/>
                    </a:lnTo>
                    <a:lnTo>
                      <a:pt x="158" y="149"/>
                    </a:lnTo>
                    <a:lnTo>
                      <a:pt x="158" y="131"/>
                    </a:lnTo>
                    <a:lnTo>
                      <a:pt x="149" y="114"/>
                    </a:lnTo>
                    <a:lnTo>
                      <a:pt x="158" y="87"/>
                    </a:lnTo>
                    <a:lnTo>
                      <a:pt x="131" y="87"/>
                    </a:lnTo>
                    <a:lnTo>
                      <a:pt x="122" y="78"/>
                    </a:lnTo>
                    <a:lnTo>
                      <a:pt x="96" y="78"/>
                    </a:lnTo>
                    <a:lnTo>
                      <a:pt x="87" y="71"/>
                    </a:lnTo>
                    <a:lnTo>
                      <a:pt x="87" y="60"/>
                    </a:lnTo>
                    <a:lnTo>
                      <a:pt x="78" y="44"/>
                    </a:lnTo>
                    <a:lnTo>
                      <a:pt x="87" y="26"/>
                    </a:lnTo>
                    <a:lnTo>
                      <a:pt x="96" y="17"/>
                    </a:lnTo>
                    <a:lnTo>
                      <a:pt x="105" y="7"/>
                    </a:lnTo>
                    <a:lnTo>
                      <a:pt x="96" y="0"/>
                    </a:lnTo>
                    <a:lnTo>
                      <a:pt x="78" y="17"/>
                    </a:lnTo>
                    <a:lnTo>
                      <a:pt x="51" y="26"/>
                    </a:lnTo>
                    <a:lnTo>
                      <a:pt x="44" y="44"/>
                    </a:lnTo>
                    <a:lnTo>
                      <a:pt x="25" y="51"/>
                    </a:lnTo>
                    <a:lnTo>
                      <a:pt x="25" y="71"/>
                    </a:lnTo>
                    <a:lnTo>
                      <a:pt x="17" y="51"/>
                    </a:lnTo>
                    <a:lnTo>
                      <a:pt x="25" y="60"/>
                    </a:lnTo>
                    <a:lnTo>
                      <a:pt x="17" y="71"/>
                    </a:lnTo>
                    <a:lnTo>
                      <a:pt x="17" y="78"/>
                    </a:lnTo>
                    <a:lnTo>
                      <a:pt x="17" y="87"/>
                    </a:lnTo>
                    <a:lnTo>
                      <a:pt x="17" y="122"/>
                    </a:lnTo>
                    <a:lnTo>
                      <a:pt x="25" y="122"/>
                    </a:lnTo>
                    <a:lnTo>
                      <a:pt x="17" y="141"/>
                    </a:lnTo>
                    <a:lnTo>
                      <a:pt x="7" y="141"/>
                    </a:lnTo>
                    <a:lnTo>
                      <a:pt x="7" y="149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25" y="175"/>
                    </a:lnTo>
                    <a:lnTo>
                      <a:pt x="44" y="165"/>
                    </a:lnTo>
                    <a:lnTo>
                      <a:pt x="51" y="175"/>
                    </a:lnTo>
                    <a:lnTo>
                      <a:pt x="69" y="193"/>
                    </a:lnTo>
                    <a:lnTo>
                      <a:pt x="78" y="209"/>
                    </a:lnTo>
                    <a:lnTo>
                      <a:pt x="114" y="202"/>
                    </a:lnTo>
                    <a:lnTo>
                      <a:pt x="122" y="209"/>
                    </a:lnTo>
                    <a:lnTo>
                      <a:pt x="122" y="220"/>
                    </a:lnTo>
                    <a:lnTo>
                      <a:pt x="114" y="220"/>
                    </a:lnTo>
                    <a:lnTo>
                      <a:pt x="122" y="22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5" name="Freeform 156"/>
              <p:cNvSpPr>
                <a:spLocks/>
              </p:cNvSpPr>
              <p:nvPr/>
            </p:nvSpPr>
            <p:spPr bwMode="auto">
              <a:xfrm>
                <a:off x="2782888" y="4148138"/>
                <a:ext cx="257175" cy="387350"/>
              </a:xfrm>
              <a:custGeom>
                <a:avLst/>
                <a:gdLst/>
                <a:ahLst/>
                <a:cxnLst>
                  <a:cxn ang="0">
                    <a:pos x="122" y="229"/>
                  </a:cxn>
                  <a:cxn ang="0">
                    <a:pos x="131" y="193"/>
                  </a:cxn>
                  <a:cxn ang="0">
                    <a:pos x="122" y="165"/>
                  </a:cxn>
                  <a:cxn ang="0">
                    <a:pos x="131" y="165"/>
                  </a:cxn>
                  <a:cxn ang="0">
                    <a:pos x="122" y="158"/>
                  </a:cxn>
                  <a:cxn ang="0">
                    <a:pos x="122" y="149"/>
                  </a:cxn>
                  <a:cxn ang="0">
                    <a:pos x="158" y="149"/>
                  </a:cxn>
                  <a:cxn ang="0">
                    <a:pos x="158" y="131"/>
                  </a:cxn>
                  <a:cxn ang="0">
                    <a:pos x="149" y="114"/>
                  </a:cxn>
                  <a:cxn ang="0">
                    <a:pos x="158" y="87"/>
                  </a:cxn>
                  <a:cxn ang="0">
                    <a:pos x="131" y="87"/>
                  </a:cxn>
                  <a:cxn ang="0">
                    <a:pos x="122" y="78"/>
                  </a:cxn>
                  <a:cxn ang="0">
                    <a:pos x="96" y="78"/>
                  </a:cxn>
                  <a:cxn ang="0">
                    <a:pos x="87" y="71"/>
                  </a:cxn>
                  <a:cxn ang="0">
                    <a:pos x="87" y="60"/>
                  </a:cxn>
                  <a:cxn ang="0">
                    <a:pos x="78" y="44"/>
                  </a:cxn>
                  <a:cxn ang="0">
                    <a:pos x="87" y="26"/>
                  </a:cxn>
                  <a:cxn ang="0">
                    <a:pos x="96" y="17"/>
                  </a:cxn>
                  <a:cxn ang="0">
                    <a:pos x="105" y="7"/>
                  </a:cxn>
                  <a:cxn ang="0">
                    <a:pos x="96" y="0"/>
                  </a:cxn>
                  <a:cxn ang="0">
                    <a:pos x="78" y="17"/>
                  </a:cxn>
                  <a:cxn ang="0">
                    <a:pos x="51" y="26"/>
                  </a:cxn>
                  <a:cxn ang="0">
                    <a:pos x="44" y="44"/>
                  </a:cxn>
                  <a:cxn ang="0">
                    <a:pos x="25" y="51"/>
                  </a:cxn>
                  <a:cxn ang="0">
                    <a:pos x="25" y="71"/>
                  </a:cxn>
                  <a:cxn ang="0">
                    <a:pos x="17" y="51"/>
                  </a:cxn>
                  <a:cxn ang="0">
                    <a:pos x="25" y="60"/>
                  </a:cxn>
                  <a:cxn ang="0">
                    <a:pos x="17" y="71"/>
                  </a:cxn>
                  <a:cxn ang="0">
                    <a:pos x="17" y="78"/>
                  </a:cxn>
                  <a:cxn ang="0">
                    <a:pos x="17" y="87"/>
                  </a:cxn>
                  <a:cxn ang="0">
                    <a:pos x="17" y="122"/>
                  </a:cxn>
                  <a:cxn ang="0">
                    <a:pos x="25" y="122"/>
                  </a:cxn>
                  <a:cxn ang="0">
                    <a:pos x="17" y="141"/>
                  </a:cxn>
                  <a:cxn ang="0">
                    <a:pos x="7" y="141"/>
                  </a:cxn>
                  <a:cxn ang="0">
                    <a:pos x="7" y="149"/>
                  </a:cxn>
                  <a:cxn ang="0">
                    <a:pos x="0" y="149"/>
                  </a:cxn>
                  <a:cxn ang="0">
                    <a:pos x="0" y="158"/>
                  </a:cxn>
                  <a:cxn ang="0">
                    <a:pos x="25" y="175"/>
                  </a:cxn>
                  <a:cxn ang="0">
                    <a:pos x="44" y="165"/>
                  </a:cxn>
                  <a:cxn ang="0">
                    <a:pos x="51" y="175"/>
                  </a:cxn>
                  <a:cxn ang="0">
                    <a:pos x="69" y="193"/>
                  </a:cxn>
                  <a:cxn ang="0">
                    <a:pos x="78" y="209"/>
                  </a:cxn>
                  <a:cxn ang="0">
                    <a:pos x="114" y="202"/>
                  </a:cxn>
                  <a:cxn ang="0">
                    <a:pos x="122" y="209"/>
                  </a:cxn>
                  <a:cxn ang="0">
                    <a:pos x="122" y="220"/>
                  </a:cxn>
                  <a:cxn ang="0">
                    <a:pos x="114" y="220"/>
                  </a:cxn>
                  <a:cxn ang="0">
                    <a:pos x="122" y="229"/>
                  </a:cxn>
                </a:cxnLst>
                <a:rect l="0" t="0" r="r" b="b"/>
                <a:pathLst>
                  <a:path w="158" h="229">
                    <a:moveTo>
                      <a:pt x="122" y="229"/>
                    </a:moveTo>
                    <a:lnTo>
                      <a:pt x="131" y="193"/>
                    </a:lnTo>
                    <a:lnTo>
                      <a:pt x="122" y="165"/>
                    </a:lnTo>
                    <a:lnTo>
                      <a:pt x="131" y="165"/>
                    </a:lnTo>
                    <a:lnTo>
                      <a:pt x="122" y="158"/>
                    </a:lnTo>
                    <a:lnTo>
                      <a:pt x="122" y="149"/>
                    </a:lnTo>
                    <a:lnTo>
                      <a:pt x="158" y="149"/>
                    </a:lnTo>
                    <a:lnTo>
                      <a:pt x="158" y="131"/>
                    </a:lnTo>
                    <a:lnTo>
                      <a:pt x="149" y="114"/>
                    </a:lnTo>
                    <a:lnTo>
                      <a:pt x="158" y="87"/>
                    </a:lnTo>
                    <a:lnTo>
                      <a:pt x="131" y="87"/>
                    </a:lnTo>
                    <a:lnTo>
                      <a:pt x="122" y="78"/>
                    </a:lnTo>
                    <a:lnTo>
                      <a:pt x="96" y="78"/>
                    </a:lnTo>
                    <a:lnTo>
                      <a:pt x="87" y="71"/>
                    </a:lnTo>
                    <a:lnTo>
                      <a:pt x="87" y="60"/>
                    </a:lnTo>
                    <a:lnTo>
                      <a:pt x="78" y="44"/>
                    </a:lnTo>
                    <a:lnTo>
                      <a:pt x="87" y="26"/>
                    </a:lnTo>
                    <a:lnTo>
                      <a:pt x="96" y="17"/>
                    </a:lnTo>
                    <a:lnTo>
                      <a:pt x="105" y="7"/>
                    </a:lnTo>
                    <a:lnTo>
                      <a:pt x="96" y="0"/>
                    </a:lnTo>
                    <a:lnTo>
                      <a:pt x="78" y="17"/>
                    </a:lnTo>
                    <a:lnTo>
                      <a:pt x="51" y="26"/>
                    </a:lnTo>
                    <a:lnTo>
                      <a:pt x="44" y="44"/>
                    </a:lnTo>
                    <a:lnTo>
                      <a:pt x="25" y="51"/>
                    </a:lnTo>
                    <a:lnTo>
                      <a:pt x="25" y="71"/>
                    </a:lnTo>
                    <a:lnTo>
                      <a:pt x="17" y="51"/>
                    </a:lnTo>
                    <a:lnTo>
                      <a:pt x="25" y="60"/>
                    </a:lnTo>
                    <a:lnTo>
                      <a:pt x="17" y="71"/>
                    </a:lnTo>
                    <a:lnTo>
                      <a:pt x="17" y="78"/>
                    </a:lnTo>
                    <a:lnTo>
                      <a:pt x="17" y="87"/>
                    </a:lnTo>
                    <a:lnTo>
                      <a:pt x="17" y="122"/>
                    </a:lnTo>
                    <a:lnTo>
                      <a:pt x="25" y="122"/>
                    </a:lnTo>
                    <a:lnTo>
                      <a:pt x="17" y="141"/>
                    </a:lnTo>
                    <a:lnTo>
                      <a:pt x="7" y="141"/>
                    </a:lnTo>
                    <a:lnTo>
                      <a:pt x="7" y="149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25" y="175"/>
                    </a:lnTo>
                    <a:lnTo>
                      <a:pt x="44" y="165"/>
                    </a:lnTo>
                    <a:lnTo>
                      <a:pt x="51" y="175"/>
                    </a:lnTo>
                    <a:lnTo>
                      <a:pt x="69" y="193"/>
                    </a:lnTo>
                    <a:lnTo>
                      <a:pt x="78" y="209"/>
                    </a:lnTo>
                    <a:lnTo>
                      <a:pt x="114" y="202"/>
                    </a:lnTo>
                    <a:lnTo>
                      <a:pt x="122" y="209"/>
                    </a:lnTo>
                    <a:lnTo>
                      <a:pt x="122" y="220"/>
                    </a:lnTo>
                    <a:lnTo>
                      <a:pt x="114" y="220"/>
                    </a:lnTo>
                    <a:lnTo>
                      <a:pt x="122" y="22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6" name="Freeform 157"/>
              <p:cNvSpPr>
                <a:spLocks/>
              </p:cNvSpPr>
              <p:nvPr/>
            </p:nvSpPr>
            <p:spPr bwMode="auto">
              <a:xfrm>
                <a:off x="2741613" y="4418013"/>
                <a:ext cx="123825" cy="144462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71" y="7"/>
                  </a:cxn>
                  <a:cxn ang="0">
                    <a:pos x="52" y="17"/>
                  </a:cxn>
                  <a:cxn ang="0">
                    <a:pos x="27" y="0"/>
                  </a:cxn>
                  <a:cxn ang="0">
                    <a:pos x="7" y="7"/>
                  </a:cxn>
                  <a:cxn ang="0">
                    <a:pos x="7" y="17"/>
                  </a:cxn>
                  <a:cxn ang="0">
                    <a:pos x="0" y="27"/>
                  </a:cxn>
                  <a:cxn ang="0">
                    <a:pos x="0" y="44"/>
                  </a:cxn>
                  <a:cxn ang="0">
                    <a:pos x="7" y="62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7" y="62"/>
                  </a:cxn>
                  <a:cxn ang="0">
                    <a:pos x="0" y="78"/>
                  </a:cxn>
                  <a:cxn ang="0">
                    <a:pos x="18" y="88"/>
                  </a:cxn>
                  <a:cxn ang="0">
                    <a:pos x="44" y="62"/>
                  </a:cxn>
                  <a:cxn ang="0">
                    <a:pos x="61" y="51"/>
                  </a:cxn>
                  <a:cxn ang="0">
                    <a:pos x="71" y="44"/>
                  </a:cxn>
                  <a:cxn ang="0">
                    <a:pos x="78" y="27"/>
                  </a:cxn>
                  <a:cxn ang="0">
                    <a:pos x="71" y="17"/>
                  </a:cxn>
                  <a:cxn ang="0">
                    <a:pos x="78" y="17"/>
                  </a:cxn>
                </a:cxnLst>
                <a:rect l="0" t="0" r="r" b="b"/>
                <a:pathLst>
                  <a:path w="78" h="88">
                    <a:moveTo>
                      <a:pt x="78" y="17"/>
                    </a:moveTo>
                    <a:lnTo>
                      <a:pt x="71" y="7"/>
                    </a:lnTo>
                    <a:lnTo>
                      <a:pt x="52" y="17"/>
                    </a:lnTo>
                    <a:lnTo>
                      <a:pt x="27" y="0"/>
                    </a:lnTo>
                    <a:lnTo>
                      <a:pt x="7" y="7"/>
                    </a:lnTo>
                    <a:lnTo>
                      <a:pt x="7" y="17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7" y="62"/>
                    </a:lnTo>
                    <a:lnTo>
                      <a:pt x="7" y="51"/>
                    </a:lnTo>
                    <a:lnTo>
                      <a:pt x="18" y="51"/>
                    </a:lnTo>
                    <a:lnTo>
                      <a:pt x="7" y="62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44" y="62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78" y="27"/>
                    </a:lnTo>
                    <a:lnTo>
                      <a:pt x="71" y="17"/>
                    </a:lnTo>
                    <a:lnTo>
                      <a:pt x="78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7" name="Freeform 158"/>
              <p:cNvSpPr>
                <a:spLocks/>
              </p:cNvSpPr>
              <p:nvPr/>
            </p:nvSpPr>
            <p:spPr bwMode="auto">
              <a:xfrm>
                <a:off x="2741613" y="4418013"/>
                <a:ext cx="123825" cy="144462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71" y="7"/>
                  </a:cxn>
                  <a:cxn ang="0">
                    <a:pos x="52" y="17"/>
                  </a:cxn>
                  <a:cxn ang="0">
                    <a:pos x="27" y="0"/>
                  </a:cxn>
                  <a:cxn ang="0">
                    <a:pos x="7" y="7"/>
                  </a:cxn>
                  <a:cxn ang="0">
                    <a:pos x="7" y="17"/>
                  </a:cxn>
                  <a:cxn ang="0">
                    <a:pos x="0" y="27"/>
                  </a:cxn>
                  <a:cxn ang="0">
                    <a:pos x="0" y="44"/>
                  </a:cxn>
                  <a:cxn ang="0">
                    <a:pos x="7" y="62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7" y="62"/>
                  </a:cxn>
                  <a:cxn ang="0">
                    <a:pos x="0" y="78"/>
                  </a:cxn>
                  <a:cxn ang="0">
                    <a:pos x="18" y="88"/>
                  </a:cxn>
                  <a:cxn ang="0">
                    <a:pos x="44" y="62"/>
                  </a:cxn>
                  <a:cxn ang="0">
                    <a:pos x="61" y="51"/>
                  </a:cxn>
                  <a:cxn ang="0">
                    <a:pos x="71" y="44"/>
                  </a:cxn>
                  <a:cxn ang="0">
                    <a:pos x="78" y="27"/>
                  </a:cxn>
                  <a:cxn ang="0">
                    <a:pos x="71" y="17"/>
                  </a:cxn>
                  <a:cxn ang="0">
                    <a:pos x="78" y="17"/>
                  </a:cxn>
                </a:cxnLst>
                <a:rect l="0" t="0" r="r" b="b"/>
                <a:pathLst>
                  <a:path w="78" h="88">
                    <a:moveTo>
                      <a:pt x="78" y="17"/>
                    </a:moveTo>
                    <a:lnTo>
                      <a:pt x="71" y="7"/>
                    </a:lnTo>
                    <a:lnTo>
                      <a:pt x="52" y="17"/>
                    </a:lnTo>
                    <a:lnTo>
                      <a:pt x="27" y="0"/>
                    </a:lnTo>
                    <a:lnTo>
                      <a:pt x="7" y="7"/>
                    </a:lnTo>
                    <a:lnTo>
                      <a:pt x="7" y="17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7" y="62"/>
                    </a:lnTo>
                    <a:lnTo>
                      <a:pt x="7" y="51"/>
                    </a:lnTo>
                    <a:lnTo>
                      <a:pt x="18" y="51"/>
                    </a:lnTo>
                    <a:lnTo>
                      <a:pt x="7" y="62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44" y="62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78" y="27"/>
                    </a:lnTo>
                    <a:lnTo>
                      <a:pt x="71" y="17"/>
                    </a:lnTo>
                    <a:lnTo>
                      <a:pt x="78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8" name="Freeform 159"/>
              <p:cNvSpPr>
                <a:spLocks/>
              </p:cNvSpPr>
              <p:nvPr/>
            </p:nvSpPr>
            <p:spPr bwMode="auto">
              <a:xfrm>
                <a:off x="2725738" y="4443413"/>
                <a:ext cx="277812" cy="425450"/>
              </a:xfrm>
              <a:custGeom>
                <a:avLst/>
                <a:gdLst/>
                <a:ahLst/>
                <a:cxnLst>
                  <a:cxn ang="0">
                    <a:pos x="168" y="150"/>
                  </a:cxn>
                  <a:cxn ang="0">
                    <a:pos x="151" y="150"/>
                  </a:cxn>
                  <a:cxn ang="0">
                    <a:pos x="151" y="132"/>
                  </a:cxn>
                  <a:cxn ang="0">
                    <a:pos x="133" y="141"/>
                  </a:cxn>
                  <a:cxn ang="0">
                    <a:pos x="115" y="132"/>
                  </a:cxn>
                  <a:cxn ang="0">
                    <a:pos x="106" y="105"/>
                  </a:cxn>
                  <a:cxn ang="0">
                    <a:pos x="124" y="71"/>
                  </a:cxn>
                  <a:cxn ang="0">
                    <a:pos x="159" y="54"/>
                  </a:cxn>
                  <a:cxn ang="0">
                    <a:pos x="151" y="45"/>
                  </a:cxn>
                  <a:cxn ang="0">
                    <a:pos x="159" y="45"/>
                  </a:cxn>
                  <a:cxn ang="0">
                    <a:pos x="159" y="34"/>
                  </a:cxn>
                  <a:cxn ang="0">
                    <a:pos x="151" y="27"/>
                  </a:cxn>
                  <a:cxn ang="0">
                    <a:pos x="11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88" y="10"/>
                  </a:cxn>
                  <a:cxn ang="0">
                    <a:pos x="81" y="27"/>
                  </a:cxn>
                  <a:cxn ang="0">
                    <a:pos x="71" y="34"/>
                  </a:cxn>
                  <a:cxn ang="0">
                    <a:pos x="54" y="45"/>
                  </a:cxn>
                  <a:cxn ang="0">
                    <a:pos x="28" y="71"/>
                  </a:cxn>
                  <a:cxn ang="0">
                    <a:pos x="10" y="61"/>
                  </a:cxn>
                  <a:cxn ang="0">
                    <a:pos x="17" y="45"/>
                  </a:cxn>
                  <a:cxn ang="0">
                    <a:pos x="0" y="61"/>
                  </a:cxn>
                  <a:cxn ang="0">
                    <a:pos x="10" y="79"/>
                  </a:cxn>
                  <a:cxn ang="0">
                    <a:pos x="0" y="79"/>
                  </a:cxn>
                  <a:cxn ang="0">
                    <a:pos x="17" y="98"/>
                  </a:cxn>
                  <a:cxn ang="0">
                    <a:pos x="37" y="115"/>
                  </a:cxn>
                  <a:cxn ang="0">
                    <a:pos x="81" y="203"/>
                  </a:cxn>
                  <a:cxn ang="0">
                    <a:pos x="151" y="255"/>
                  </a:cxn>
                  <a:cxn ang="0">
                    <a:pos x="168" y="247"/>
                  </a:cxn>
                  <a:cxn ang="0">
                    <a:pos x="176" y="230"/>
                  </a:cxn>
                  <a:cxn ang="0">
                    <a:pos x="168" y="219"/>
                  </a:cxn>
                  <a:cxn ang="0">
                    <a:pos x="176" y="166"/>
                  </a:cxn>
                  <a:cxn ang="0">
                    <a:pos x="168" y="150"/>
                  </a:cxn>
                </a:cxnLst>
                <a:rect l="0" t="0" r="r" b="b"/>
                <a:pathLst>
                  <a:path w="176" h="255">
                    <a:moveTo>
                      <a:pt x="168" y="150"/>
                    </a:moveTo>
                    <a:lnTo>
                      <a:pt x="151" y="150"/>
                    </a:lnTo>
                    <a:lnTo>
                      <a:pt x="151" y="132"/>
                    </a:lnTo>
                    <a:lnTo>
                      <a:pt x="133" y="141"/>
                    </a:lnTo>
                    <a:lnTo>
                      <a:pt x="115" y="132"/>
                    </a:lnTo>
                    <a:lnTo>
                      <a:pt x="106" y="105"/>
                    </a:lnTo>
                    <a:lnTo>
                      <a:pt x="124" y="71"/>
                    </a:lnTo>
                    <a:lnTo>
                      <a:pt x="159" y="54"/>
                    </a:lnTo>
                    <a:lnTo>
                      <a:pt x="151" y="45"/>
                    </a:lnTo>
                    <a:lnTo>
                      <a:pt x="159" y="45"/>
                    </a:lnTo>
                    <a:lnTo>
                      <a:pt x="159" y="34"/>
                    </a:lnTo>
                    <a:lnTo>
                      <a:pt x="151" y="27"/>
                    </a:lnTo>
                    <a:lnTo>
                      <a:pt x="115" y="34"/>
                    </a:lnTo>
                    <a:lnTo>
                      <a:pt x="106" y="18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88" y="10"/>
                    </a:lnTo>
                    <a:lnTo>
                      <a:pt x="81" y="27"/>
                    </a:lnTo>
                    <a:lnTo>
                      <a:pt x="71" y="34"/>
                    </a:lnTo>
                    <a:lnTo>
                      <a:pt x="54" y="45"/>
                    </a:lnTo>
                    <a:lnTo>
                      <a:pt x="28" y="71"/>
                    </a:lnTo>
                    <a:lnTo>
                      <a:pt x="10" y="61"/>
                    </a:lnTo>
                    <a:lnTo>
                      <a:pt x="17" y="45"/>
                    </a:lnTo>
                    <a:lnTo>
                      <a:pt x="0" y="61"/>
                    </a:lnTo>
                    <a:lnTo>
                      <a:pt x="10" y="79"/>
                    </a:lnTo>
                    <a:lnTo>
                      <a:pt x="0" y="79"/>
                    </a:lnTo>
                    <a:lnTo>
                      <a:pt x="17" y="98"/>
                    </a:lnTo>
                    <a:lnTo>
                      <a:pt x="37" y="115"/>
                    </a:lnTo>
                    <a:lnTo>
                      <a:pt x="81" y="203"/>
                    </a:lnTo>
                    <a:lnTo>
                      <a:pt x="151" y="255"/>
                    </a:lnTo>
                    <a:lnTo>
                      <a:pt x="168" y="247"/>
                    </a:lnTo>
                    <a:lnTo>
                      <a:pt x="176" y="230"/>
                    </a:lnTo>
                    <a:lnTo>
                      <a:pt x="168" y="219"/>
                    </a:lnTo>
                    <a:lnTo>
                      <a:pt x="176" y="166"/>
                    </a:lnTo>
                    <a:lnTo>
                      <a:pt x="168" y="15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9" name="Freeform 160"/>
              <p:cNvSpPr>
                <a:spLocks/>
              </p:cNvSpPr>
              <p:nvPr/>
            </p:nvSpPr>
            <p:spPr bwMode="auto">
              <a:xfrm>
                <a:off x="2725738" y="4443413"/>
                <a:ext cx="277812" cy="425450"/>
              </a:xfrm>
              <a:custGeom>
                <a:avLst/>
                <a:gdLst/>
                <a:ahLst/>
                <a:cxnLst>
                  <a:cxn ang="0">
                    <a:pos x="168" y="150"/>
                  </a:cxn>
                  <a:cxn ang="0">
                    <a:pos x="151" y="150"/>
                  </a:cxn>
                  <a:cxn ang="0">
                    <a:pos x="151" y="132"/>
                  </a:cxn>
                  <a:cxn ang="0">
                    <a:pos x="133" y="141"/>
                  </a:cxn>
                  <a:cxn ang="0">
                    <a:pos x="115" y="132"/>
                  </a:cxn>
                  <a:cxn ang="0">
                    <a:pos x="106" y="105"/>
                  </a:cxn>
                  <a:cxn ang="0">
                    <a:pos x="124" y="71"/>
                  </a:cxn>
                  <a:cxn ang="0">
                    <a:pos x="159" y="54"/>
                  </a:cxn>
                  <a:cxn ang="0">
                    <a:pos x="151" y="45"/>
                  </a:cxn>
                  <a:cxn ang="0">
                    <a:pos x="159" y="45"/>
                  </a:cxn>
                  <a:cxn ang="0">
                    <a:pos x="159" y="34"/>
                  </a:cxn>
                  <a:cxn ang="0">
                    <a:pos x="151" y="27"/>
                  </a:cxn>
                  <a:cxn ang="0">
                    <a:pos x="11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88" y="10"/>
                  </a:cxn>
                  <a:cxn ang="0">
                    <a:pos x="81" y="27"/>
                  </a:cxn>
                  <a:cxn ang="0">
                    <a:pos x="71" y="34"/>
                  </a:cxn>
                  <a:cxn ang="0">
                    <a:pos x="54" y="45"/>
                  </a:cxn>
                  <a:cxn ang="0">
                    <a:pos x="28" y="71"/>
                  </a:cxn>
                  <a:cxn ang="0">
                    <a:pos x="10" y="61"/>
                  </a:cxn>
                  <a:cxn ang="0">
                    <a:pos x="17" y="45"/>
                  </a:cxn>
                  <a:cxn ang="0">
                    <a:pos x="0" y="61"/>
                  </a:cxn>
                  <a:cxn ang="0">
                    <a:pos x="10" y="79"/>
                  </a:cxn>
                  <a:cxn ang="0">
                    <a:pos x="0" y="79"/>
                  </a:cxn>
                  <a:cxn ang="0">
                    <a:pos x="17" y="98"/>
                  </a:cxn>
                  <a:cxn ang="0">
                    <a:pos x="37" y="115"/>
                  </a:cxn>
                  <a:cxn ang="0">
                    <a:pos x="81" y="203"/>
                  </a:cxn>
                  <a:cxn ang="0">
                    <a:pos x="151" y="255"/>
                  </a:cxn>
                  <a:cxn ang="0">
                    <a:pos x="168" y="247"/>
                  </a:cxn>
                  <a:cxn ang="0">
                    <a:pos x="176" y="230"/>
                  </a:cxn>
                  <a:cxn ang="0">
                    <a:pos x="168" y="219"/>
                  </a:cxn>
                  <a:cxn ang="0">
                    <a:pos x="176" y="166"/>
                  </a:cxn>
                  <a:cxn ang="0">
                    <a:pos x="168" y="150"/>
                  </a:cxn>
                </a:cxnLst>
                <a:rect l="0" t="0" r="r" b="b"/>
                <a:pathLst>
                  <a:path w="176" h="255">
                    <a:moveTo>
                      <a:pt x="168" y="150"/>
                    </a:moveTo>
                    <a:lnTo>
                      <a:pt x="151" y="150"/>
                    </a:lnTo>
                    <a:lnTo>
                      <a:pt x="151" y="132"/>
                    </a:lnTo>
                    <a:lnTo>
                      <a:pt x="133" y="141"/>
                    </a:lnTo>
                    <a:lnTo>
                      <a:pt x="115" y="132"/>
                    </a:lnTo>
                    <a:lnTo>
                      <a:pt x="106" y="105"/>
                    </a:lnTo>
                    <a:lnTo>
                      <a:pt x="124" y="71"/>
                    </a:lnTo>
                    <a:lnTo>
                      <a:pt x="159" y="54"/>
                    </a:lnTo>
                    <a:lnTo>
                      <a:pt x="151" y="45"/>
                    </a:lnTo>
                    <a:lnTo>
                      <a:pt x="159" y="45"/>
                    </a:lnTo>
                    <a:lnTo>
                      <a:pt x="159" y="34"/>
                    </a:lnTo>
                    <a:lnTo>
                      <a:pt x="151" y="27"/>
                    </a:lnTo>
                    <a:lnTo>
                      <a:pt x="115" y="34"/>
                    </a:lnTo>
                    <a:lnTo>
                      <a:pt x="106" y="18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88" y="10"/>
                    </a:lnTo>
                    <a:lnTo>
                      <a:pt x="81" y="27"/>
                    </a:lnTo>
                    <a:lnTo>
                      <a:pt x="71" y="34"/>
                    </a:lnTo>
                    <a:lnTo>
                      <a:pt x="54" y="45"/>
                    </a:lnTo>
                    <a:lnTo>
                      <a:pt x="28" y="71"/>
                    </a:lnTo>
                    <a:lnTo>
                      <a:pt x="10" y="61"/>
                    </a:lnTo>
                    <a:lnTo>
                      <a:pt x="17" y="45"/>
                    </a:lnTo>
                    <a:lnTo>
                      <a:pt x="0" y="61"/>
                    </a:lnTo>
                    <a:lnTo>
                      <a:pt x="10" y="79"/>
                    </a:lnTo>
                    <a:lnTo>
                      <a:pt x="0" y="79"/>
                    </a:lnTo>
                    <a:lnTo>
                      <a:pt x="17" y="98"/>
                    </a:lnTo>
                    <a:lnTo>
                      <a:pt x="37" y="115"/>
                    </a:lnTo>
                    <a:lnTo>
                      <a:pt x="81" y="203"/>
                    </a:lnTo>
                    <a:lnTo>
                      <a:pt x="151" y="255"/>
                    </a:lnTo>
                    <a:lnTo>
                      <a:pt x="168" y="247"/>
                    </a:lnTo>
                    <a:lnTo>
                      <a:pt x="176" y="230"/>
                    </a:lnTo>
                    <a:lnTo>
                      <a:pt x="168" y="219"/>
                    </a:lnTo>
                    <a:lnTo>
                      <a:pt x="176" y="166"/>
                    </a:lnTo>
                    <a:lnTo>
                      <a:pt x="168" y="150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0" name="Freeform 161"/>
              <p:cNvSpPr>
                <a:spLocks/>
              </p:cNvSpPr>
              <p:nvPr/>
            </p:nvSpPr>
            <p:spPr bwMode="auto">
              <a:xfrm>
                <a:off x="2994025" y="4668838"/>
                <a:ext cx="254000" cy="319087"/>
              </a:xfrm>
              <a:custGeom>
                <a:avLst/>
                <a:gdLst/>
                <a:ahLst/>
                <a:cxnLst>
                  <a:cxn ang="0">
                    <a:pos x="159" y="149"/>
                  </a:cxn>
                  <a:cxn ang="0">
                    <a:pos x="159" y="123"/>
                  </a:cxn>
                  <a:cxn ang="0">
                    <a:pos x="150" y="105"/>
                  </a:cxn>
                  <a:cxn ang="0">
                    <a:pos x="150" y="98"/>
                  </a:cxn>
                  <a:cxn ang="0">
                    <a:pos x="132" y="98"/>
                  </a:cxn>
                  <a:cxn ang="0">
                    <a:pos x="123" y="78"/>
                  </a:cxn>
                  <a:cxn ang="0">
                    <a:pos x="123" y="71"/>
                  </a:cxn>
                  <a:cxn ang="0">
                    <a:pos x="116" y="53"/>
                  </a:cxn>
                  <a:cxn ang="0">
                    <a:pos x="61" y="34"/>
                  </a:cxn>
                  <a:cxn ang="0">
                    <a:pos x="54" y="27"/>
                  </a:cxn>
                  <a:cxn ang="0">
                    <a:pos x="54" y="0"/>
                  </a:cxn>
                  <a:cxn ang="0">
                    <a:pos x="35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8" y="34"/>
                  </a:cxn>
                  <a:cxn ang="0">
                    <a:pos x="0" y="87"/>
                  </a:cxn>
                  <a:cxn ang="0">
                    <a:pos x="8" y="98"/>
                  </a:cxn>
                  <a:cxn ang="0">
                    <a:pos x="0" y="115"/>
                  </a:cxn>
                  <a:cxn ang="0">
                    <a:pos x="8" y="142"/>
                  </a:cxn>
                  <a:cxn ang="0">
                    <a:pos x="8" y="149"/>
                  </a:cxn>
                  <a:cxn ang="0">
                    <a:pos x="18" y="193"/>
                  </a:cxn>
                  <a:cxn ang="0">
                    <a:pos x="27" y="193"/>
                  </a:cxn>
                  <a:cxn ang="0">
                    <a:pos x="45" y="176"/>
                  </a:cxn>
                  <a:cxn ang="0">
                    <a:pos x="71" y="185"/>
                  </a:cxn>
                  <a:cxn ang="0">
                    <a:pos x="79" y="176"/>
                  </a:cxn>
                  <a:cxn ang="0">
                    <a:pos x="98" y="185"/>
                  </a:cxn>
                  <a:cxn ang="0">
                    <a:pos x="105" y="142"/>
                  </a:cxn>
                  <a:cxn ang="0">
                    <a:pos x="142" y="142"/>
                  </a:cxn>
                  <a:cxn ang="0">
                    <a:pos x="159" y="149"/>
                  </a:cxn>
                </a:cxnLst>
                <a:rect l="0" t="0" r="r" b="b"/>
                <a:pathLst>
                  <a:path w="159" h="193">
                    <a:moveTo>
                      <a:pt x="159" y="149"/>
                    </a:moveTo>
                    <a:lnTo>
                      <a:pt x="159" y="123"/>
                    </a:lnTo>
                    <a:lnTo>
                      <a:pt x="150" y="105"/>
                    </a:lnTo>
                    <a:lnTo>
                      <a:pt x="150" y="98"/>
                    </a:lnTo>
                    <a:lnTo>
                      <a:pt x="132" y="98"/>
                    </a:lnTo>
                    <a:lnTo>
                      <a:pt x="123" y="78"/>
                    </a:lnTo>
                    <a:lnTo>
                      <a:pt x="123" y="71"/>
                    </a:lnTo>
                    <a:lnTo>
                      <a:pt x="116" y="53"/>
                    </a:lnTo>
                    <a:lnTo>
                      <a:pt x="61" y="34"/>
                    </a:lnTo>
                    <a:lnTo>
                      <a:pt x="54" y="27"/>
                    </a:lnTo>
                    <a:lnTo>
                      <a:pt x="54" y="0"/>
                    </a:lnTo>
                    <a:lnTo>
                      <a:pt x="35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8" y="34"/>
                    </a:lnTo>
                    <a:lnTo>
                      <a:pt x="0" y="87"/>
                    </a:lnTo>
                    <a:lnTo>
                      <a:pt x="8" y="98"/>
                    </a:lnTo>
                    <a:lnTo>
                      <a:pt x="0" y="115"/>
                    </a:lnTo>
                    <a:lnTo>
                      <a:pt x="8" y="142"/>
                    </a:lnTo>
                    <a:lnTo>
                      <a:pt x="8" y="149"/>
                    </a:lnTo>
                    <a:lnTo>
                      <a:pt x="18" y="193"/>
                    </a:lnTo>
                    <a:lnTo>
                      <a:pt x="27" y="193"/>
                    </a:lnTo>
                    <a:lnTo>
                      <a:pt x="45" y="176"/>
                    </a:lnTo>
                    <a:lnTo>
                      <a:pt x="71" y="185"/>
                    </a:lnTo>
                    <a:lnTo>
                      <a:pt x="79" y="176"/>
                    </a:lnTo>
                    <a:lnTo>
                      <a:pt x="98" y="185"/>
                    </a:lnTo>
                    <a:lnTo>
                      <a:pt x="105" y="142"/>
                    </a:lnTo>
                    <a:lnTo>
                      <a:pt x="142" y="142"/>
                    </a:lnTo>
                    <a:lnTo>
                      <a:pt x="159" y="14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1" name="Freeform 162"/>
              <p:cNvSpPr>
                <a:spLocks/>
              </p:cNvSpPr>
              <p:nvPr/>
            </p:nvSpPr>
            <p:spPr bwMode="auto">
              <a:xfrm>
                <a:off x="2994025" y="4668838"/>
                <a:ext cx="254000" cy="319087"/>
              </a:xfrm>
              <a:custGeom>
                <a:avLst/>
                <a:gdLst/>
                <a:ahLst/>
                <a:cxnLst>
                  <a:cxn ang="0">
                    <a:pos x="159" y="149"/>
                  </a:cxn>
                  <a:cxn ang="0">
                    <a:pos x="159" y="123"/>
                  </a:cxn>
                  <a:cxn ang="0">
                    <a:pos x="150" y="105"/>
                  </a:cxn>
                  <a:cxn ang="0">
                    <a:pos x="150" y="98"/>
                  </a:cxn>
                  <a:cxn ang="0">
                    <a:pos x="132" y="98"/>
                  </a:cxn>
                  <a:cxn ang="0">
                    <a:pos x="123" y="78"/>
                  </a:cxn>
                  <a:cxn ang="0">
                    <a:pos x="123" y="71"/>
                  </a:cxn>
                  <a:cxn ang="0">
                    <a:pos x="116" y="53"/>
                  </a:cxn>
                  <a:cxn ang="0">
                    <a:pos x="61" y="34"/>
                  </a:cxn>
                  <a:cxn ang="0">
                    <a:pos x="54" y="27"/>
                  </a:cxn>
                  <a:cxn ang="0">
                    <a:pos x="54" y="0"/>
                  </a:cxn>
                  <a:cxn ang="0">
                    <a:pos x="35" y="0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8" y="34"/>
                  </a:cxn>
                  <a:cxn ang="0">
                    <a:pos x="0" y="87"/>
                  </a:cxn>
                  <a:cxn ang="0">
                    <a:pos x="8" y="98"/>
                  </a:cxn>
                  <a:cxn ang="0">
                    <a:pos x="0" y="115"/>
                  </a:cxn>
                  <a:cxn ang="0">
                    <a:pos x="8" y="142"/>
                  </a:cxn>
                  <a:cxn ang="0">
                    <a:pos x="8" y="149"/>
                  </a:cxn>
                  <a:cxn ang="0">
                    <a:pos x="18" y="193"/>
                  </a:cxn>
                  <a:cxn ang="0">
                    <a:pos x="27" y="193"/>
                  </a:cxn>
                  <a:cxn ang="0">
                    <a:pos x="45" y="176"/>
                  </a:cxn>
                  <a:cxn ang="0">
                    <a:pos x="71" y="185"/>
                  </a:cxn>
                  <a:cxn ang="0">
                    <a:pos x="79" y="176"/>
                  </a:cxn>
                  <a:cxn ang="0">
                    <a:pos x="98" y="185"/>
                  </a:cxn>
                  <a:cxn ang="0">
                    <a:pos x="105" y="142"/>
                  </a:cxn>
                  <a:cxn ang="0">
                    <a:pos x="142" y="142"/>
                  </a:cxn>
                  <a:cxn ang="0">
                    <a:pos x="159" y="149"/>
                  </a:cxn>
                </a:cxnLst>
                <a:rect l="0" t="0" r="r" b="b"/>
                <a:pathLst>
                  <a:path w="159" h="193">
                    <a:moveTo>
                      <a:pt x="159" y="149"/>
                    </a:moveTo>
                    <a:lnTo>
                      <a:pt x="159" y="123"/>
                    </a:lnTo>
                    <a:lnTo>
                      <a:pt x="150" y="105"/>
                    </a:lnTo>
                    <a:lnTo>
                      <a:pt x="150" y="98"/>
                    </a:lnTo>
                    <a:lnTo>
                      <a:pt x="132" y="98"/>
                    </a:lnTo>
                    <a:lnTo>
                      <a:pt x="123" y="78"/>
                    </a:lnTo>
                    <a:lnTo>
                      <a:pt x="123" y="71"/>
                    </a:lnTo>
                    <a:lnTo>
                      <a:pt x="116" y="53"/>
                    </a:lnTo>
                    <a:lnTo>
                      <a:pt x="61" y="34"/>
                    </a:lnTo>
                    <a:lnTo>
                      <a:pt x="54" y="27"/>
                    </a:lnTo>
                    <a:lnTo>
                      <a:pt x="54" y="0"/>
                    </a:lnTo>
                    <a:lnTo>
                      <a:pt x="35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8" y="34"/>
                    </a:lnTo>
                    <a:lnTo>
                      <a:pt x="0" y="87"/>
                    </a:lnTo>
                    <a:lnTo>
                      <a:pt x="8" y="98"/>
                    </a:lnTo>
                    <a:lnTo>
                      <a:pt x="0" y="115"/>
                    </a:lnTo>
                    <a:lnTo>
                      <a:pt x="8" y="142"/>
                    </a:lnTo>
                    <a:lnTo>
                      <a:pt x="8" y="149"/>
                    </a:lnTo>
                    <a:lnTo>
                      <a:pt x="18" y="193"/>
                    </a:lnTo>
                    <a:lnTo>
                      <a:pt x="27" y="193"/>
                    </a:lnTo>
                    <a:lnTo>
                      <a:pt x="45" y="176"/>
                    </a:lnTo>
                    <a:lnTo>
                      <a:pt x="71" y="185"/>
                    </a:lnTo>
                    <a:lnTo>
                      <a:pt x="79" y="176"/>
                    </a:lnTo>
                    <a:lnTo>
                      <a:pt x="98" y="185"/>
                    </a:lnTo>
                    <a:lnTo>
                      <a:pt x="105" y="142"/>
                    </a:lnTo>
                    <a:lnTo>
                      <a:pt x="142" y="142"/>
                    </a:lnTo>
                    <a:lnTo>
                      <a:pt x="159" y="14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2" name="Freeform 163"/>
              <p:cNvSpPr>
                <a:spLocks/>
              </p:cNvSpPr>
              <p:nvPr/>
            </p:nvSpPr>
            <p:spPr bwMode="auto">
              <a:xfrm>
                <a:off x="3149600" y="4903788"/>
                <a:ext cx="177800" cy="203200"/>
              </a:xfrm>
              <a:custGeom>
                <a:avLst/>
                <a:gdLst/>
                <a:ahLst/>
                <a:cxnLst>
                  <a:cxn ang="0">
                    <a:pos x="105" y="87"/>
                  </a:cxn>
                  <a:cxn ang="0">
                    <a:pos x="112" y="70"/>
                  </a:cxn>
                  <a:cxn ang="0">
                    <a:pos x="96" y="61"/>
                  </a:cxn>
                  <a:cxn ang="0">
                    <a:pos x="96" y="43"/>
                  </a:cxn>
                  <a:cxn ang="0">
                    <a:pos x="88" y="43"/>
                  </a:cxn>
                  <a:cxn ang="0">
                    <a:pos x="61" y="34"/>
                  </a:cxn>
                  <a:cxn ang="0">
                    <a:pos x="61" y="7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3"/>
                  </a:cxn>
                  <a:cxn ang="0">
                    <a:pos x="18" y="70"/>
                  </a:cxn>
                  <a:cxn ang="0">
                    <a:pos x="44" y="70"/>
                  </a:cxn>
                  <a:cxn ang="0">
                    <a:pos x="61" y="87"/>
                  </a:cxn>
                  <a:cxn ang="0">
                    <a:pos x="61" y="95"/>
                  </a:cxn>
                  <a:cxn ang="0">
                    <a:pos x="52" y="114"/>
                  </a:cxn>
                  <a:cxn ang="0">
                    <a:pos x="78" y="121"/>
                  </a:cxn>
                  <a:cxn ang="0">
                    <a:pos x="88" y="114"/>
                  </a:cxn>
                  <a:cxn ang="0">
                    <a:pos x="105" y="105"/>
                  </a:cxn>
                  <a:cxn ang="0">
                    <a:pos x="105" y="87"/>
                  </a:cxn>
                </a:cxnLst>
                <a:rect l="0" t="0" r="r" b="b"/>
                <a:pathLst>
                  <a:path w="112" h="121">
                    <a:moveTo>
                      <a:pt x="105" y="87"/>
                    </a:moveTo>
                    <a:lnTo>
                      <a:pt x="112" y="70"/>
                    </a:lnTo>
                    <a:lnTo>
                      <a:pt x="96" y="61"/>
                    </a:lnTo>
                    <a:lnTo>
                      <a:pt x="96" y="43"/>
                    </a:lnTo>
                    <a:lnTo>
                      <a:pt x="88" y="43"/>
                    </a:lnTo>
                    <a:lnTo>
                      <a:pt x="61" y="34"/>
                    </a:lnTo>
                    <a:lnTo>
                      <a:pt x="61" y="7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3"/>
                    </a:lnTo>
                    <a:lnTo>
                      <a:pt x="18" y="70"/>
                    </a:lnTo>
                    <a:lnTo>
                      <a:pt x="44" y="70"/>
                    </a:lnTo>
                    <a:lnTo>
                      <a:pt x="61" y="87"/>
                    </a:lnTo>
                    <a:lnTo>
                      <a:pt x="61" y="95"/>
                    </a:lnTo>
                    <a:lnTo>
                      <a:pt x="52" y="114"/>
                    </a:lnTo>
                    <a:lnTo>
                      <a:pt x="78" y="121"/>
                    </a:lnTo>
                    <a:lnTo>
                      <a:pt x="88" y="114"/>
                    </a:lnTo>
                    <a:lnTo>
                      <a:pt x="105" y="105"/>
                    </a:lnTo>
                    <a:lnTo>
                      <a:pt x="105" y="8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3" name="Freeform 164"/>
              <p:cNvSpPr>
                <a:spLocks/>
              </p:cNvSpPr>
              <p:nvPr/>
            </p:nvSpPr>
            <p:spPr bwMode="auto">
              <a:xfrm>
                <a:off x="3149600" y="4903788"/>
                <a:ext cx="177800" cy="203200"/>
              </a:xfrm>
              <a:custGeom>
                <a:avLst/>
                <a:gdLst/>
                <a:ahLst/>
                <a:cxnLst>
                  <a:cxn ang="0">
                    <a:pos x="105" y="87"/>
                  </a:cxn>
                  <a:cxn ang="0">
                    <a:pos x="112" y="70"/>
                  </a:cxn>
                  <a:cxn ang="0">
                    <a:pos x="96" y="61"/>
                  </a:cxn>
                  <a:cxn ang="0">
                    <a:pos x="96" y="43"/>
                  </a:cxn>
                  <a:cxn ang="0">
                    <a:pos x="88" y="43"/>
                  </a:cxn>
                  <a:cxn ang="0">
                    <a:pos x="61" y="34"/>
                  </a:cxn>
                  <a:cxn ang="0">
                    <a:pos x="61" y="7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3"/>
                  </a:cxn>
                  <a:cxn ang="0">
                    <a:pos x="18" y="70"/>
                  </a:cxn>
                  <a:cxn ang="0">
                    <a:pos x="44" y="70"/>
                  </a:cxn>
                  <a:cxn ang="0">
                    <a:pos x="61" y="87"/>
                  </a:cxn>
                  <a:cxn ang="0">
                    <a:pos x="61" y="95"/>
                  </a:cxn>
                  <a:cxn ang="0">
                    <a:pos x="52" y="114"/>
                  </a:cxn>
                  <a:cxn ang="0">
                    <a:pos x="78" y="121"/>
                  </a:cxn>
                  <a:cxn ang="0">
                    <a:pos x="88" y="114"/>
                  </a:cxn>
                  <a:cxn ang="0">
                    <a:pos x="105" y="105"/>
                  </a:cxn>
                  <a:cxn ang="0">
                    <a:pos x="105" y="87"/>
                  </a:cxn>
                </a:cxnLst>
                <a:rect l="0" t="0" r="r" b="b"/>
                <a:pathLst>
                  <a:path w="112" h="121">
                    <a:moveTo>
                      <a:pt x="105" y="87"/>
                    </a:moveTo>
                    <a:lnTo>
                      <a:pt x="112" y="70"/>
                    </a:lnTo>
                    <a:lnTo>
                      <a:pt x="96" y="61"/>
                    </a:lnTo>
                    <a:lnTo>
                      <a:pt x="96" y="43"/>
                    </a:lnTo>
                    <a:lnTo>
                      <a:pt x="88" y="43"/>
                    </a:lnTo>
                    <a:lnTo>
                      <a:pt x="61" y="34"/>
                    </a:lnTo>
                    <a:lnTo>
                      <a:pt x="61" y="7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3"/>
                    </a:lnTo>
                    <a:lnTo>
                      <a:pt x="18" y="70"/>
                    </a:lnTo>
                    <a:lnTo>
                      <a:pt x="44" y="70"/>
                    </a:lnTo>
                    <a:lnTo>
                      <a:pt x="61" y="87"/>
                    </a:lnTo>
                    <a:lnTo>
                      <a:pt x="61" y="95"/>
                    </a:lnTo>
                    <a:lnTo>
                      <a:pt x="52" y="114"/>
                    </a:lnTo>
                    <a:lnTo>
                      <a:pt x="78" y="121"/>
                    </a:lnTo>
                    <a:lnTo>
                      <a:pt x="88" y="114"/>
                    </a:lnTo>
                    <a:lnTo>
                      <a:pt x="105" y="105"/>
                    </a:lnTo>
                    <a:lnTo>
                      <a:pt x="105" y="8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4" name="Freeform 165"/>
              <p:cNvSpPr>
                <a:spLocks/>
              </p:cNvSpPr>
              <p:nvPr/>
            </p:nvSpPr>
            <p:spPr bwMode="auto">
              <a:xfrm>
                <a:off x="3235325" y="5181600"/>
                <a:ext cx="125413" cy="115888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80" y="34"/>
                  </a:cxn>
                  <a:cxn ang="0">
                    <a:pos x="71" y="26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6" y="0"/>
                  </a:cxn>
                  <a:cxn ang="0">
                    <a:pos x="17" y="0"/>
                  </a:cxn>
                  <a:cxn ang="0">
                    <a:pos x="0" y="61"/>
                  </a:cxn>
                  <a:cxn ang="0">
                    <a:pos x="9" y="61"/>
                  </a:cxn>
                  <a:cxn ang="0">
                    <a:pos x="36" y="70"/>
                  </a:cxn>
                  <a:cxn ang="0">
                    <a:pos x="60" y="70"/>
                  </a:cxn>
                  <a:cxn ang="0">
                    <a:pos x="71" y="53"/>
                  </a:cxn>
                </a:cxnLst>
                <a:rect l="0" t="0" r="r" b="b"/>
                <a:pathLst>
                  <a:path w="80" h="70">
                    <a:moveTo>
                      <a:pt x="71" y="53"/>
                    </a:moveTo>
                    <a:lnTo>
                      <a:pt x="80" y="34"/>
                    </a:lnTo>
                    <a:lnTo>
                      <a:pt x="71" y="26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0" y="61"/>
                    </a:lnTo>
                    <a:lnTo>
                      <a:pt x="9" y="61"/>
                    </a:lnTo>
                    <a:lnTo>
                      <a:pt x="36" y="70"/>
                    </a:lnTo>
                    <a:lnTo>
                      <a:pt x="60" y="70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5" name="Freeform 166"/>
              <p:cNvSpPr>
                <a:spLocks/>
              </p:cNvSpPr>
              <p:nvPr/>
            </p:nvSpPr>
            <p:spPr bwMode="auto">
              <a:xfrm>
                <a:off x="3235325" y="5181600"/>
                <a:ext cx="125413" cy="115888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80" y="34"/>
                  </a:cxn>
                  <a:cxn ang="0">
                    <a:pos x="71" y="26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6" y="0"/>
                  </a:cxn>
                  <a:cxn ang="0">
                    <a:pos x="17" y="0"/>
                  </a:cxn>
                  <a:cxn ang="0">
                    <a:pos x="0" y="61"/>
                  </a:cxn>
                  <a:cxn ang="0">
                    <a:pos x="9" y="61"/>
                  </a:cxn>
                  <a:cxn ang="0">
                    <a:pos x="36" y="70"/>
                  </a:cxn>
                  <a:cxn ang="0">
                    <a:pos x="60" y="70"/>
                  </a:cxn>
                  <a:cxn ang="0">
                    <a:pos x="71" y="53"/>
                  </a:cxn>
                </a:cxnLst>
                <a:rect l="0" t="0" r="r" b="b"/>
                <a:pathLst>
                  <a:path w="80" h="70">
                    <a:moveTo>
                      <a:pt x="71" y="53"/>
                    </a:moveTo>
                    <a:lnTo>
                      <a:pt x="80" y="34"/>
                    </a:lnTo>
                    <a:lnTo>
                      <a:pt x="71" y="26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0" y="61"/>
                    </a:lnTo>
                    <a:lnTo>
                      <a:pt x="9" y="61"/>
                    </a:lnTo>
                    <a:lnTo>
                      <a:pt x="36" y="70"/>
                    </a:lnTo>
                    <a:lnTo>
                      <a:pt x="60" y="70"/>
                    </a:lnTo>
                    <a:lnTo>
                      <a:pt x="71" y="5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6" name="Freeform 167"/>
              <p:cNvSpPr>
                <a:spLocks/>
              </p:cNvSpPr>
              <p:nvPr/>
            </p:nvSpPr>
            <p:spPr bwMode="auto">
              <a:xfrm>
                <a:off x="2894013" y="4325938"/>
                <a:ext cx="871537" cy="946150"/>
              </a:xfrm>
              <a:custGeom>
                <a:avLst/>
                <a:gdLst/>
                <a:ahLst/>
                <a:cxnLst>
                  <a:cxn ang="0">
                    <a:pos x="309" y="17"/>
                  </a:cxn>
                  <a:cxn ang="0">
                    <a:pos x="283" y="44"/>
                  </a:cxn>
                  <a:cxn ang="0">
                    <a:pos x="256" y="36"/>
                  </a:cxn>
                  <a:cxn ang="0">
                    <a:pos x="238" y="44"/>
                  </a:cxn>
                  <a:cxn ang="0">
                    <a:pos x="204" y="53"/>
                  </a:cxn>
                  <a:cxn ang="0">
                    <a:pos x="194" y="9"/>
                  </a:cxn>
                  <a:cxn ang="0">
                    <a:pos x="185" y="0"/>
                  </a:cxn>
                  <a:cxn ang="0">
                    <a:pos x="150" y="17"/>
                  </a:cxn>
                  <a:cxn ang="0">
                    <a:pos x="133" y="17"/>
                  </a:cxn>
                  <a:cxn ang="0">
                    <a:pos x="141" y="44"/>
                  </a:cxn>
                  <a:cxn ang="0">
                    <a:pos x="107" y="60"/>
                  </a:cxn>
                  <a:cxn ang="0">
                    <a:pos x="89" y="44"/>
                  </a:cxn>
                  <a:cxn ang="0">
                    <a:pos x="53" y="53"/>
                  </a:cxn>
                  <a:cxn ang="0">
                    <a:pos x="53" y="60"/>
                  </a:cxn>
                  <a:cxn ang="0">
                    <a:pos x="53" y="124"/>
                  </a:cxn>
                  <a:cxn ang="0">
                    <a:pos x="0" y="175"/>
                  </a:cxn>
                  <a:cxn ang="0">
                    <a:pos x="27" y="211"/>
                  </a:cxn>
                  <a:cxn ang="0">
                    <a:pos x="45" y="220"/>
                  </a:cxn>
                  <a:cxn ang="0">
                    <a:pos x="80" y="220"/>
                  </a:cxn>
                  <a:cxn ang="0">
                    <a:pos x="116" y="202"/>
                  </a:cxn>
                  <a:cxn ang="0">
                    <a:pos x="123" y="236"/>
                  </a:cxn>
                  <a:cxn ang="0">
                    <a:pos x="185" y="273"/>
                  </a:cxn>
                  <a:cxn ang="0">
                    <a:pos x="194" y="300"/>
                  </a:cxn>
                  <a:cxn ang="0">
                    <a:pos x="212" y="307"/>
                  </a:cxn>
                  <a:cxn ang="0">
                    <a:pos x="221" y="351"/>
                  </a:cxn>
                  <a:cxn ang="0">
                    <a:pos x="248" y="387"/>
                  </a:cxn>
                  <a:cxn ang="0">
                    <a:pos x="256" y="405"/>
                  </a:cxn>
                  <a:cxn ang="0">
                    <a:pos x="265" y="431"/>
                  </a:cxn>
                  <a:cxn ang="0">
                    <a:pos x="283" y="458"/>
                  </a:cxn>
                  <a:cxn ang="0">
                    <a:pos x="229" y="510"/>
                  </a:cxn>
                  <a:cxn ang="0">
                    <a:pos x="248" y="520"/>
                  </a:cxn>
                  <a:cxn ang="0">
                    <a:pos x="283" y="536"/>
                  </a:cxn>
                  <a:cxn ang="0">
                    <a:pos x="283" y="563"/>
                  </a:cxn>
                  <a:cxn ang="0">
                    <a:pos x="317" y="527"/>
                  </a:cxn>
                  <a:cxn ang="0">
                    <a:pos x="352" y="475"/>
                  </a:cxn>
                  <a:cxn ang="0">
                    <a:pos x="361" y="422"/>
                  </a:cxn>
                  <a:cxn ang="0">
                    <a:pos x="407" y="395"/>
                  </a:cxn>
                  <a:cxn ang="0">
                    <a:pos x="441" y="387"/>
                  </a:cxn>
                  <a:cxn ang="0">
                    <a:pos x="458" y="371"/>
                  </a:cxn>
                  <a:cxn ang="0">
                    <a:pos x="475" y="325"/>
                  </a:cxn>
                  <a:cxn ang="0">
                    <a:pos x="485" y="255"/>
                  </a:cxn>
                  <a:cxn ang="0">
                    <a:pos x="546" y="175"/>
                  </a:cxn>
                  <a:cxn ang="0">
                    <a:pos x="512" y="141"/>
                  </a:cxn>
                  <a:cxn ang="0">
                    <a:pos x="450" y="115"/>
                  </a:cxn>
                  <a:cxn ang="0">
                    <a:pos x="407" y="104"/>
                  </a:cxn>
                  <a:cxn ang="0">
                    <a:pos x="407" y="88"/>
                  </a:cxn>
                  <a:cxn ang="0">
                    <a:pos x="361" y="80"/>
                  </a:cxn>
                  <a:cxn ang="0">
                    <a:pos x="352" y="70"/>
                  </a:cxn>
                  <a:cxn ang="0">
                    <a:pos x="326" y="70"/>
                  </a:cxn>
                  <a:cxn ang="0">
                    <a:pos x="317" y="80"/>
                  </a:cxn>
                  <a:cxn ang="0">
                    <a:pos x="317" y="70"/>
                  </a:cxn>
                  <a:cxn ang="0">
                    <a:pos x="336" y="44"/>
                  </a:cxn>
                  <a:cxn ang="0">
                    <a:pos x="317" y="17"/>
                  </a:cxn>
                </a:cxnLst>
                <a:rect l="0" t="0" r="r" b="b"/>
                <a:pathLst>
                  <a:path w="546" h="563">
                    <a:moveTo>
                      <a:pt x="317" y="17"/>
                    </a:moveTo>
                    <a:lnTo>
                      <a:pt x="309" y="17"/>
                    </a:lnTo>
                    <a:lnTo>
                      <a:pt x="292" y="36"/>
                    </a:lnTo>
                    <a:lnTo>
                      <a:pt x="283" y="44"/>
                    </a:lnTo>
                    <a:lnTo>
                      <a:pt x="272" y="36"/>
                    </a:lnTo>
                    <a:lnTo>
                      <a:pt x="256" y="36"/>
                    </a:lnTo>
                    <a:lnTo>
                      <a:pt x="248" y="44"/>
                    </a:lnTo>
                    <a:lnTo>
                      <a:pt x="238" y="44"/>
                    </a:lnTo>
                    <a:lnTo>
                      <a:pt x="212" y="53"/>
                    </a:lnTo>
                    <a:lnTo>
                      <a:pt x="204" y="53"/>
                    </a:lnTo>
                    <a:lnTo>
                      <a:pt x="194" y="36"/>
                    </a:lnTo>
                    <a:lnTo>
                      <a:pt x="194" y="9"/>
                    </a:lnTo>
                    <a:lnTo>
                      <a:pt x="194" y="0"/>
                    </a:lnTo>
                    <a:lnTo>
                      <a:pt x="185" y="0"/>
                    </a:lnTo>
                    <a:lnTo>
                      <a:pt x="178" y="9"/>
                    </a:lnTo>
                    <a:lnTo>
                      <a:pt x="150" y="17"/>
                    </a:lnTo>
                    <a:lnTo>
                      <a:pt x="123" y="9"/>
                    </a:lnTo>
                    <a:lnTo>
                      <a:pt x="133" y="17"/>
                    </a:lnTo>
                    <a:lnTo>
                      <a:pt x="133" y="36"/>
                    </a:lnTo>
                    <a:lnTo>
                      <a:pt x="141" y="44"/>
                    </a:lnTo>
                    <a:lnTo>
                      <a:pt x="116" y="60"/>
                    </a:lnTo>
                    <a:lnTo>
                      <a:pt x="107" y="60"/>
                    </a:lnTo>
                    <a:lnTo>
                      <a:pt x="97" y="53"/>
                    </a:lnTo>
                    <a:lnTo>
                      <a:pt x="89" y="44"/>
                    </a:lnTo>
                    <a:lnTo>
                      <a:pt x="53" y="44"/>
                    </a:lnTo>
                    <a:lnTo>
                      <a:pt x="53" y="53"/>
                    </a:lnTo>
                    <a:lnTo>
                      <a:pt x="62" y="60"/>
                    </a:lnTo>
                    <a:lnTo>
                      <a:pt x="53" y="60"/>
                    </a:lnTo>
                    <a:lnTo>
                      <a:pt x="62" y="88"/>
                    </a:lnTo>
                    <a:lnTo>
                      <a:pt x="53" y="124"/>
                    </a:lnTo>
                    <a:lnTo>
                      <a:pt x="18" y="141"/>
                    </a:lnTo>
                    <a:lnTo>
                      <a:pt x="0" y="175"/>
                    </a:lnTo>
                    <a:lnTo>
                      <a:pt x="9" y="202"/>
                    </a:lnTo>
                    <a:lnTo>
                      <a:pt x="27" y="211"/>
                    </a:lnTo>
                    <a:lnTo>
                      <a:pt x="45" y="202"/>
                    </a:lnTo>
                    <a:lnTo>
                      <a:pt x="45" y="220"/>
                    </a:lnTo>
                    <a:lnTo>
                      <a:pt x="62" y="220"/>
                    </a:lnTo>
                    <a:lnTo>
                      <a:pt x="80" y="220"/>
                    </a:lnTo>
                    <a:lnTo>
                      <a:pt x="97" y="202"/>
                    </a:lnTo>
                    <a:lnTo>
                      <a:pt x="116" y="202"/>
                    </a:lnTo>
                    <a:lnTo>
                      <a:pt x="116" y="229"/>
                    </a:lnTo>
                    <a:lnTo>
                      <a:pt x="123" y="236"/>
                    </a:lnTo>
                    <a:lnTo>
                      <a:pt x="178" y="255"/>
                    </a:lnTo>
                    <a:lnTo>
                      <a:pt x="185" y="273"/>
                    </a:lnTo>
                    <a:lnTo>
                      <a:pt x="185" y="280"/>
                    </a:lnTo>
                    <a:lnTo>
                      <a:pt x="194" y="300"/>
                    </a:lnTo>
                    <a:lnTo>
                      <a:pt x="212" y="300"/>
                    </a:lnTo>
                    <a:lnTo>
                      <a:pt x="212" y="307"/>
                    </a:lnTo>
                    <a:lnTo>
                      <a:pt x="221" y="325"/>
                    </a:lnTo>
                    <a:lnTo>
                      <a:pt x="221" y="351"/>
                    </a:lnTo>
                    <a:lnTo>
                      <a:pt x="221" y="378"/>
                    </a:lnTo>
                    <a:lnTo>
                      <a:pt x="248" y="387"/>
                    </a:lnTo>
                    <a:lnTo>
                      <a:pt x="256" y="387"/>
                    </a:lnTo>
                    <a:lnTo>
                      <a:pt x="256" y="405"/>
                    </a:lnTo>
                    <a:lnTo>
                      <a:pt x="272" y="414"/>
                    </a:lnTo>
                    <a:lnTo>
                      <a:pt x="265" y="431"/>
                    </a:lnTo>
                    <a:lnTo>
                      <a:pt x="272" y="431"/>
                    </a:lnTo>
                    <a:lnTo>
                      <a:pt x="283" y="458"/>
                    </a:lnTo>
                    <a:lnTo>
                      <a:pt x="265" y="465"/>
                    </a:lnTo>
                    <a:lnTo>
                      <a:pt x="229" y="510"/>
                    </a:lnTo>
                    <a:lnTo>
                      <a:pt x="238" y="510"/>
                    </a:lnTo>
                    <a:lnTo>
                      <a:pt x="248" y="520"/>
                    </a:lnTo>
                    <a:lnTo>
                      <a:pt x="256" y="520"/>
                    </a:lnTo>
                    <a:lnTo>
                      <a:pt x="283" y="536"/>
                    </a:lnTo>
                    <a:lnTo>
                      <a:pt x="292" y="544"/>
                    </a:lnTo>
                    <a:lnTo>
                      <a:pt x="283" y="563"/>
                    </a:lnTo>
                    <a:lnTo>
                      <a:pt x="299" y="544"/>
                    </a:lnTo>
                    <a:lnTo>
                      <a:pt x="317" y="527"/>
                    </a:lnTo>
                    <a:lnTo>
                      <a:pt x="336" y="492"/>
                    </a:lnTo>
                    <a:lnTo>
                      <a:pt x="352" y="475"/>
                    </a:lnTo>
                    <a:lnTo>
                      <a:pt x="352" y="439"/>
                    </a:lnTo>
                    <a:lnTo>
                      <a:pt x="361" y="422"/>
                    </a:lnTo>
                    <a:lnTo>
                      <a:pt x="379" y="414"/>
                    </a:lnTo>
                    <a:lnTo>
                      <a:pt x="407" y="395"/>
                    </a:lnTo>
                    <a:lnTo>
                      <a:pt x="441" y="395"/>
                    </a:lnTo>
                    <a:lnTo>
                      <a:pt x="441" y="387"/>
                    </a:lnTo>
                    <a:lnTo>
                      <a:pt x="458" y="378"/>
                    </a:lnTo>
                    <a:lnTo>
                      <a:pt x="458" y="371"/>
                    </a:lnTo>
                    <a:lnTo>
                      <a:pt x="475" y="344"/>
                    </a:lnTo>
                    <a:lnTo>
                      <a:pt x="475" y="325"/>
                    </a:lnTo>
                    <a:lnTo>
                      <a:pt x="485" y="317"/>
                    </a:lnTo>
                    <a:lnTo>
                      <a:pt x="485" y="255"/>
                    </a:lnTo>
                    <a:lnTo>
                      <a:pt x="528" y="202"/>
                    </a:lnTo>
                    <a:lnTo>
                      <a:pt x="546" y="175"/>
                    </a:lnTo>
                    <a:lnTo>
                      <a:pt x="539" y="141"/>
                    </a:lnTo>
                    <a:lnTo>
                      <a:pt x="512" y="141"/>
                    </a:lnTo>
                    <a:lnTo>
                      <a:pt x="468" y="104"/>
                    </a:lnTo>
                    <a:lnTo>
                      <a:pt x="450" y="115"/>
                    </a:lnTo>
                    <a:lnTo>
                      <a:pt x="423" y="104"/>
                    </a:lnTo>
                    <a:lnTo>
                      <a:pt x="407" y="104"/>
                    </a:lnTo>
                    <a:lnTo>
                      <a:pt x="407" y="97"/>
                    </a:lnTo>
                    <a:lnTo>
                      <a:pt x="407" y="88"/>
                    </a:lnTo>
                    <a:lnTo>
                      <a:pt x="397" y="88"/>
                    </a:lnTo>
                    <a:lnTo>
                      <a:pt x="361" y="80"/>
                    </a:lnTo>
                    <a:lnTo>
                      <a:pt x="352" y="88"/>
                    </a:lnTo>
                    <a:lnTo>
                      <a:pt x="352" y="70"/>
                    </a:lnTo>
                    <a:lnTo>
                      <a:pt x="343" y="70"/>
                    </a:lnTo>
                    <a:lnTo>
                      <a:pt x="326" y="70"/>
                    </a:lnTo>
                    <a:lnTo>
                      <a:pt x="326" y="88"/>
                    </a:lnTo>
                    <a:lnTo>
                      <a:pt x="317" y="80"/>
                    </a:lnTo>
                    <a:lnTo>
                      <a:pt x="309" y="88"/>
                    </a:lnTo>
                    <a:lnTo>
                      <a:pt x="317" y="70"/>
                    </a:lnTo>
                    <a:lnTo>
                      <a:pt x="336" y="53"/>
                    </a:lnTo>
                    <a:lnTo>
                      <a:pt x="336" y="44"/>
                    </a:lnTo>
                    <a:lnTo>
                      <a:pt x="326" y="44"/>
                    </a:lnTo>
                    <a:lnTo>
                      <a:pt x="317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7" name="Freeform 168"/>
              <p:cNvSpPr>
                <a:spLocks/>
              </p:cNvSpPr>
              <p:nvPr/>
            </p:nvSpPr>
            <p:spPr bwMode="auto">
              <a:xfrm>
                <a:off x="2894013" y="4325938"/>
                <a:ext cx="871537" cy="946150"/>
              </a:xfrm>
              <a:custGeom>
                <a:avLst/>
                <a:gdLst/>
                <a:ahLst/>
                <a:cxnLst>
                  <a:cxn ang="0">
                    <a:pos x="309" y="17"/>
                  </a:cxn>
                  <a:cxn ang="0">
                    <a:pos x="283" y="44"/>
                  </a:cxn>
                  <a:cxn ang="0">
                    <a:pos x="256" y="36"/>
                  </a:cxn>
                  <a:cxn ang="0">
                    <a:pos x="238" y="44"/>
                  </a:cxn>
                  <a:cxn ang="0">
                    <a:pos x="204" y="53"/>
                  </a:cxn>
                  <a:cxn ang="0">
                    <a:pos x="194" y="9"/>
                  </a:cxn>
                  <a:cxn ang="0">
                    <a:pos x="185" y="0"/>
                  </a:cxn>
                  <a:cxn ang="0">
                    <a:pos x="150" y="17"/>
                  </a:cxn>
                  <a:cxn ang="0">
                    <a:pos x="133" y="17"/>
                  </a:cxn>
                  <a:cxn ang="0">
                    <a:pos x="141" y="44"/>
                  </a:cxn>
                  <a:cxn ang="0">
                    <a:pos x="107" y="60"/>
                  </a:cxn>
                  <a:cxn ang="0">
                    <a:pos x="89" y="44"/>
                  </a:cxn>
                  <a:cxn ang="0">
                    <a:pos x="53" y="53"/>
                  </a:cxn>
                  <a:cxn ang="0">
                    <a:pos x="53" y="60"/>
                  </a:cxn>
                  <a:cxn ang="0">
                    <a:pos x="53" y="124"/>
                  </a:cxn>
                  <a:cxn ang="0">
                    <a:pos x="0" y="175"/>
                  </a:cxn>
                  <a:cxn ang="0">
                    <a:pos x="27" y="211"/>
                  </a:cxn>
                  <a:cxn ang="0">
                    <a:pos x="45" y="220"/>
                  </a:cxn>
                  <a:cxn ang="0">
                    <a:pos x="80" y="220"/>
                  </a:cxn>
                  <a:cxn ang="0">
                    <a:pos x="116" y="202"/>
                  </a:cxn>
                  <a:cxn ang="0">
                    <a:pos x="123" y="236"/>
                  </a:cxn>
                  <a:cxn ang="0">
                    <a:pos x="185" y="273"/>
                  </a:cxn>
                  <a:cxn ang="0">
                    <a:pos x="194" y="300"/>
                  </a:cxn>
                  <a:cxn ang="0">
                    <a:pos x="212" y="307"/>
                  </a:cxn>
                  <a:cxn ang="0">
                    <a:pos x="221" y="351"/>
                  </a:cxn>
                  <a:cxn ang="0">
                    <a:pos x="248" y="387"/>
                  </a:cxn>
                  <a:cxn ang="0">
                    <a:pos x="256" y="405"/>
                  </a:cxn>
                  <a:cxn ang="0">
                    <a:pos x="265" y="431"/>
                  </a:cxn>
                  <a:cxn ang="0">
                    <a:pos x="283" y="458"/>
                  </a:cxn>
                  <a:cxn ang="0">
                    <a:pos x="229" y="510"/>
                  </a:cxn>
                  <a:cxn ang="0">
                    <a:pos x="248" y="520"/>
                  </a:cxn>
                  <a:cxn ang="0">
                    <a:pos x="283" y="536"/>
                  </a:cxn>
                  <a:cxn ang="0">
                    <a:pos x="283" y="563"/>
                  </a:cxn>
                  <a:cxn ang="0">
                    <a:pos x="317" y="527"/>
                  </a:cxn>
                  <a:cxn ang="0">
                    <a:pos x="352" y="475"/>
                  </a:cxn>
                  <a:cxn ang="0">
                    <a:pos x="361" y="422"/>
                  </a:cxn>
                  <a:cxn ang="0">
                    <a:pos x="407" y="395"/>
                  </a:cxn>
                  <a:cxn ang="0">
                    <a:pos x="441" y="387"/>
                  </a:cxn>
                  <a:cxn ang="0">
                    <a:pos x="458" y="371"/>
                  </a:cxn>
                  <a:cxn ang="0">
                    <a:pos x="475" y="325"/>
                  </a:cxn>
                  <a:cxn ang="0">
                    <a:pos x="485" y="255"/>
                  </a:cxn>
                  <a:cxn ang="0">
                    <a:pos x="546" y="175"/>
                  </a:cxn>
                  <a:cxn ang="0">
                    <a:pos x="512" y="141"/>
                  </a:cxn>
                  <a:cxn ang="0">
                    <a:pos x="450" y="115"/>
                  </a:cxn>
                  <a:cxn ang="0">
                    <a:pos x="407" y="104"/>
                  </a:cxn>
                  <a:cxn ang="0">
                    <a:pos x="407" y="88"/>
                  </a:cxn>
                  <a:cxn ang="0">
                    <a:pos x="361" y="80"/>
                  </a:cxn>
                  <a:cxn ang="0">
                    <a:pos x="352" y="70"/>
                  </a:cxn>
                  <a:cxn ang="0">
                    <a:pos x="326" y="70"/>
                  </a:cxn>
                  <a:cxn ang="0">
                    <a:pos x="317" y="80"/>
                  </a:cxn>
                  <a:cxn ang="0">
                    <a:pos x="317" y="70"/>
                  </a:cxn>
                  <a:cxn ang="0">
                    <a:pos x="336" y="44"/>
                  </a:cxn>
                  <a:cxn ang="0">
                    <a:pos x="317" y="17"/>
                  </a:cxn>
                </a:cxnLst>
                <a:rect l="0" t="0" r="r" b="b"/>
                <a:pathLst>
                  <a:path w="546" h="563">
                    <a:moveTo>
                      <a:pt x="317" y="17"/>
                    </a:moveTo>
                    <a:lnTo>
                      <a:pt x="309" y="17"/>
                    </a:lnTo>
                    <a:lnTo>
                      <a:pt x="292" y="36"/>
                    </a:lnTo>
                    <a:lnTo>
                      <a:pt x="283" y="44"/>
                    </a:lnTo>
                    <a:lnTo>
                      <a:pt x="272" y="36"/>
                    </a:lnTo>
                    <a:lnTo>
                      <a:pt x="256" y="36"/>
                    </a:lnTo>
                    <a:lnTo>
                      <a:pt x="248" y="44"/>
                    </a:lnTo>
                    <a:lnTo>
                      <a:pt x="238" y="44"/>
                    </a:lnTo>
                    <a:lnTo>
                      <a:pt x="212" y="53"/>
                    </a:lnTo>
                    <a:lnTo>
                      <a:pt x="204" y="53"/>
                    </a:lnTo>
                    <a:lnTo>
                      <a:pt x="194" y="36"/>
                    </a:lnTo>
                    <a:lnTo>
                      <a:pt x="194" y="9"/>
                    </a:lnTo>
                    <a:lnTo>
                      <a:pt x="194" y="0"/>
                    </a:lnTo>
                    <a:lnTo>
                      <a:pt x="185" y="0"/>
                    </a:lnTo>
                    <a:lnTo>
                      <a:pt x="178" y="9"/>
                    </a:lnTo>
                    <a:lnTo>
                      <a:pt x="150" y="17"/>
                    </a:lnTo>
                    <a:lnTo>
                      <a:pt x="123" y="9"/>
                    </a:lnTo>
                    <a:lnTo>
                      <a:pt x="133" y="17"/>
                    </a:lnTo>
                    <a:lnTo>
                      <a:pt x="133" y="36"/>
                    </a:lnTo>
                    <a:lnTo>
                      <a:pt x="141" y="44"/>
                    </a:lnTo>
                    <a:lnTo>
                      <a:pt x="116" y="60"/>
                    </a:lnTo>
                    <a:lnTo>
                      <a:pt x="107" y="60"/>
                    </a:lnTo>
                    <a:lnTo>
                      <a:pt x="97" y="53"/>
                    </a:lnTo>
                    <a:lnTo>
                      <a:pt x="89" y="44"/>
                    </a:lnTo>
                    <a:lnTo>
                      <a:pt x="53" y="44"/>
                    </a:lnTo>
                    <a:lnTo>
                      <a:pt x="53" y="53"/>
                    </a:lnTo>
                    <a:lnTo>
                      <a:pt x="62" y="60"/>
                    </a:lnTo>
                    <a:lnTo>
                      <a:pt x="53" y="60"/>
                    </a:lnTo>
                    <a:lnTo>
                      <a:pt x="62" y="88"/>
                    </a:lnTo>
                    <a:lnTo>
                      <a:pt x="53" y="124"/>
                    </a:lnTo>
                    <a:lnTo>
                      <a:pt x="18" y="141"/>
                    </a:lnTo>
                    <a:lnTo>
                      <a:pt x="0" y="175"/>
                    </a:lnTo>
                    <a:lnTo>
                      <a:pt x="9" y="202"/>
                    </a:lnTo>
                    <a:lnTo>
                      <a:pt x="27" y="211"/>
                    </a:lnTo>
                    <a:lnTo>
                      <a:pt x="45" y="202"/>
                    </a:lnTo>
                    <a:lnTo>
                      <a:pt x="45" y="220"/>
                    </a:lnTo>
                    <a:lnTo>
                      <a:pt x="62" y="220"/>
                    </a:lnTo>
                    <a:lnTo>
                      <a:pt x="80" y="220"/>
                    </a:lnTo>
                    <a:lnTo>
                      <a:pt x="97" y="202"/>
                    </a:lnTo>
                    <a:lnTo>
                      <a:pt x="116" y="202"/>
                    </a:lnTo>
                    <a:lnTo>
                      <a:pt x="116" y="229"/>
                    </a:lnTo>
                    <a:lnTo>
                      <a:pt x="123" y="236"/>
                    </a:lnTo>
                    <a:lnTo>
                      <a:pt x="178" y="255"/>
                    </a:lnTo>
                    <a:lnTo>
                      <a:pt x="185" y="273"/>
                    </a:lnTo>
                    <a:lnTo>
                      <a:pt x="185" y="280"/>
                    </a:lnTo>
                    <a:lnTo>
                      <a:pt x="194" y="300"/>
                    </a:lnTo>
                    <a:lnTo>
                      <a:pt x="212" y="300"/>
                    </a:lnTo>
                    <a:lnTo>
                      <a:pt x="212" y="307"/>
                    </a:lnTo>
                    <a:lnTo>
                      <a:pt x="221" y="325"/>
                    </a:lnTo>
                    <a:lnTo>
                      <a:pt x="221" y="351"/>
                    </a:lnTo>
                    <a:lnTo>
                      <a:pt x="221" y="378"/>
                    </a:lnTo>
                    <a:lnTo>
                      <a:pt x="248" y="387"/>
                    </a:lnTo>
                    <a:lnTo>
                      <a:pt x="256" y="387"/>
                    </a:lnTo>
                    <a:lnTo>
                      <a:pt x="256" y="405"/>
                    </a:lnTo>
                    <a:lnTo>
                      <a:pt x="272" y="414"/>
                    </a:lnTo>
                    <a:lnTo>
                      <a:pt x="265" y="431"/>
                    </a:lnTo>
                    <a:lnTo>
                      <a:pt x="272" y="431"/>
                    </a:lnTo>
                    <a:lnTo>
                      <a:pt x="283" y="458"/>
                    </a:lnTo>
                    <a:lnTo>
                      <a:pt x="265" y="465"/>
                    </a:lnTo>
                    <a:lnTo>
                      <a:pt x="229" y="510"/>
                    </a:lnTo>
                    <a:lnTo>
                      <a:pt x="238" y="510"/>
                    </a:lnTo>
                    <a:lnTo>
                      <a:pt x="248" y="520"/>
                    </a:lnTo>
                    <a:lnTo>
                      <a:pt x="256" y="520"/>
                    </a:lnTo>
                    <a:lnTo>
                      <a:pt x="283" y="536"/>
                    </a:lnTo>
                    <a:lnTo>
                      <a:pt x="292" y="544"/>
                    </a:lnTo>
                    <a:lnTo>
                      <a:pt x="283" y="563"/>
                    </a:lnTo>
                    <a:lnTo>
                      <a:pt x="299" y="544"/>
                    </a:lnTo>
                    <a:lnTo>
                      <a:pt x="317" y="527"/>
                    </a:lnTo>
                    <a:lnTo>
                      <a:pt x="336" y="492"/>
                    </a:lnTo>
                    <a:lnTo>
                      <a:pt x="352" y="475"/>
                    </a:lnTo>
                    <a:lnTo>
                      <a:pt x="352" y="439"/>
                    </a:lnTo>
                    <a:lnTo>
                      <a:pt x="361" y="422"/>
                    </a:lnTo>
                    <a:lnTo>
                      <a:pt x="379" y="414"/>
                    </a:lnTo>
                    <a:lnTo>
                      <a:pt x="407" y="395"/>
                    </a:lnTo>
                    <a:lnTo>
                      <a:pt x="441" y="395"/>
                    </a:lnTo>
                    <a:lnTo>
                      <a:pt x="441" y="387"/>
                    </a:lnTo>
                    <a:lnTo>
                      <a:pt x="458" y="378"/>
                    </a:lnTo>
                    <a:lnTo>
                      <a:pt x="458" y="371"/>
                    </a:lnTo>
                    <a:lnTo>
                      <a:pt x="475" y="344"/>
                    </a:lnTo>
                    <a:lnTo>
                      <a:pt x="475" y="325"/>
                    </a:lnTo>
                    <a:lnTo>
                      <a:pt x="485" y="317"/>
                    </a:lnTo>
                    <a:lnTo>
                      <a:pt x="485" y="255"/>
                    </a:lnTo>
                    <a:lnTo>
                      <a:pt x="528" y="202"/>
                    </a:lnTo>
                    <a:lnTo>
                      <a:pt x="546" y="175"/>
                    </a:lnTo>
                    <a:lnTo>
                      <a:pt x="539" y="141"/>
                    </a:lnTo>
                    <a:lnTo>
                      <a:pt x="512" y="141"/>
                    </a:lnTo>
                    <a:lnTo>
                      <a:pt x="468" y="104"/>
                    </a:lnTo>
                    <a:lnTo>
                      <a:pt x="450" y="115"/>
                    </a:lnTo>
                    <a:lnTo>
                      <a:pt x="423" y="104"/>
                    </a:lnTo>
                    <a:lnTo>
                      <a:pt x="407" y="104"/>
                    </a:lnTo>
                    <a:lnTo>
                      <a:pt x="407" y="97"/>
                    </a:lnTo>
                    <a:lnTo>
                      <a:pt x="407" y="88"/>
                    </a:lnTo>
                    <a:lnTo>
                      <a:pt x="397" y="88"/>
                    </a:lnTo>
                    <a:lnTo>
                      <a:pt x="361" y="80"/>
                    </a:lnTo>
                    <a:lnTo>
                      <a:pt x="352" y="88"/>
                    </a:lnTo>
                    <a:lnTo>
                      <a:pt x="352" y="70"/>
                    </a:lnTo>
                    <a:lnTo>
                      <a:pt x="343" y="70"/>
                    </a:lnTo>
                    <a:lnTo>
                      <a:pt x="326" y="70"/>
                    </a:lnTo>
                    <a:lnTo>
                      <a:pt x="326" y="88"/>
                    </a:lnTo>
                    <a:lnTo>
                      <a:pt x="317" y="80"/>
                    </a:lnTo>
                    <a:lnTo>
                      <a:pt x="309" y="88"/>
                    </a:lnTo>
                    <a:lnTo>
                      <a:pt x="317" y="70"/>
                    </a:lnTo>
                    <a:lnTo>
                      <a:pt x="336" y="53"/>
                    </a:lnTo>
                    <a:lnTo>
                      <a:pt x="336" y="44"/>
                    </a:lnTo>
                    <a:lnTo>
                      <a:pt x="326" y="44"/>
                    </a:lnTo>
                    <a:lnTo>
                      <a:pt x="317" y="17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8" name="Freeform 169"/>
              <p:cNvSpPr>
                <a:spLocks/>
              </p:cNvSpPr>
              <p:nvPr/>
            </p:nvSpPr>
            <p:spPr bwMode="auto">
              <a:xfrm>
                <a:off x="3327400" y="4310063"/>
                <a:ext cx="58738" cy="9048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1" y="52"/>
                  </a:cxn>
                  <a:cxn ang="0">
                    <a:pos x="20" y="44"/>
                  </a:cxn>
                  <a:cxn ang="0">
                    <a:pos x="37" y="25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5"/>
                  </a:cxn>
                  <a:cxn ang="0">
                    <a:pos x="0" y="44"/>
                  </a:cxn>
                </a:cxnLst>
                <a:rect l="0" t="0" r="r" b="b"/>
                <a:pathLst>
                  <a:path w="37" h="52">
                    <a:moveTo>
                      <a:pt x="0" y="44"/>
                    </a:moveTo>
                    <a:lnTo>
                      <a:pt x="11" y="52"/>
                    </a:lnTo>
                    <a:lnTo>
                      <a:pt x="20" y="44"/>
                    </a:lnTo>
                    <a:lnTo>
                      <a:pt x="37" y="25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89" name="Freeform 170"/>
              <p:cNvSpPr>
                <a:spLocks/>
              </p:cNvSpPr>
              <p:nvPr/>
            </p:nvSpPr>
            <p:spPr bwMode="auto">
              <a:xfrm>
                <a:off x="3327400" y="4310063"/>
                <a:ext cx="58738" cy="9048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1" y="52"/>
                  </a:cxn>
                  <a:cxn ang="0">
                    <a:pos x="20" y="44"/>
                  </a:cxn>
                  <a:cxn ang="0">
                    <a:pos x="37" y="25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5"/>
                  </a:cxn>
                  <a:cxn ang="0">
                    <a:pos x="0" y="44"/>
                  </a:cxn>
                </a:cxnLst>
                <a:rect l="0" t="0" r="r" b="b"/>
                <a:pathLst>
                  <a:path w="37" h="52">
                    <a:moveTo>
                      <a:pt x="0" y="44"/>
                    </a:moveTo>
                    <a:lnTo>
                      <a:pt x="11" y="52"/>
                    </a:lnTo>
                    <a:lnTo>
                      <a:pt x="20" y="44"/>
                    </a:lnTo>
                    <a:lnTo>
                      <a:pt x="37" y="25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0" name="Freeform 171"/>
              <p:cNvSpPr>
                <a:spLocks/>
              </p:cNvSpPr>
              <p:nvPr/>
            </p:nvSpPr>
            <p:spPr bwMode="auto">
              <a:xfrm>
                <a:off x="3248025" y="4310063"/>
                <a:ext cx="79375" cy="90487"/>
              </a:xfrm>
              <a:custGeom>
                <a:avLst/>
                <a:gdLst/>
                <a:ahLst/>
                <a:cxnLst>
                  <a:cxn ang="0">
                    <a:pos x="51" y="44"/>
                  </a:cxn>
                  <a:cxn ang="0">
                    <a:pos x="51" y="25"/>
                  </a:cxn>
                  <a:cxn ang="0">
                    <a:pos x="51" y="8"/>
                  </a:cxn>
                  <a:cxn ang="0">
                    <a:pos x="51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7" y="52"/>
                  </a:cxn>
                  <a:cxn ang="0">
                    <a:pos x="27" y="52"/>
                  </a:cxn>
                  <a:cxn ang="0">
                    <a:pos x="35" y="44"/>
                  </a:cxn>
                  <a:cxn ang="0">
                    <a:pos x="51" y="44"/>
                  </a:cxn>
                </a:cxnLst>
                <a:rect l="0" t="0" r="r" b="b"/>
                <a:pathLst>
                  <a:path w="51" h="52">
                    <a:moveTo>
                      <a:pt x="51" y="44"/>
                    </a:moveTo>
                    <a:lnTo>
                      <a:pt x="51" y="25"/>
                    </a:lnTo>
                    <a:lnTo>
                      <a:pt x="51" y="8"/>
                    </a:lnTo>
                    <a:lnTo>
                      <a:pt x="51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17" y="52"/>
                    </a:lnTo>
                    <a:lnTo>
                      <a:pt x="27" y="52"/>
                    </a:lnTo>
                    <a:lnTo>
                      <a:pt x="35" y="44"/>
                    </a:lnTo>
                    <a:lnTo>
                      <a:pt x="51" y="4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1" name="Freeform 172"/>
              <p:cNvSpPr>
                <a:spLocks/>
              </p:cNvSpPr>
              <p:nvPr/>
            </p:nvSpPr>
            <p:spPr bwMode="auto">
              <a:xfrm>
                <a:off x="3248025" y="4310063"/>
                <a:ext cx="79375" cy="90487"/>
              </a:xfrm>
              <a:custGeom>
                <a:avLst/>
                <a:gdLst/>
                <a:ahLst/>
                <a:cxnLst>
                  <a:cxn ang="0">
                    <a:pos x="51" y="44"/>
                  </a:cxn>
                  <a:cxn ang="0">
                    <a:pos x="51" y="25"/>
                  </a:cxn>
                  <a:cxn ang="0">
                    <a:pos x="51" y="8"/>
                  </a:cxn>
                  <a:cxn ang="0">
                    <a:pos x="51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7" y="52"/>
                  </a:cxn>
                  <a:cxn ang="0">
                    <a:pos x="27" y="52"/>
                  </a:cxn>
                  <a:cxn ang="0">
                    <a:pos x="35" y="44"/>
                  </a:cxn>
                  <a:cxn ang="0">
                    <a:pos x="51" y="44"/>
                  </a:cxn>
                </a:cxnLst>
                <a:rect l="0" t="0" r="r" b="b"/>
                <a:pathLst>
                  <a:path w="51" h="52">
                    <a:moveTo>
                      <a:pt x="51" y="44"/>
                    </a:moveTo>
                    <a:lnTo>
                      <a:pt x="51" y="25"/>
                    </a:lnTo>
                    <a:lnTo>
                      <a:pt x="51" y="8"/>
                    </a:lnTo>
                    <a:lnTo>
                      <a:pt x="51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17" y="52"/>
                    </a:lnTo>
                    <a:lnTo>
                      <a:pt x="27" y="52"/>
                    </a:lnTo>
                    <a:lnTo>
                      <a:pt x="35" y="44"/>
                    </a:lnTo>
                    <a:lnTo>
                      <a:pt x="51" y="4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2" name="Freeform 173"/>
              <p:cNvSpPr>
                <a:spLocks/>
              </p:cNvSpPr>
              <p:nvPr/>
            </p:nvSpPr>
            <p:spPr bwMode="auto">
              <a:xfrm>
                <a:off x="3178175" y="4248150"/>
                <a:ext cx="93663" cy="16986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4" y="11"/>
                  </a:cxn>
                  <a:cxn ang="0">
                    <a:pos x="34" y="18"/>
                  </a:cxn>
                  <a:cxn ang="0">
                    <a:pos x="43" y="18"/>
                  </a:cxn>
                  <a:cxn ang="0">
                    <a:pos x="60" y="37"/>
                  </a:cxn>
                  <a:cxn ang="0">
                    <a:pos x="43" y="54"/>
                  </a:cxn>
                  <a:cxn ang="0">
                    <a:pos x="60" y="89"/>
                  </a:cxn>
                  <a:cxn ang="0">
                    <a:pos x="34" y="98"/>
                  </a:cxn>
                  <a:cxn ang="0">
                    <a:pos x="26" y="98"/>
                  </a:cxn>
                  <a:cxn ang="0">
                    <a:pos x="16" y="81"/>
                  </a:cxn>
                  <a:cxn ang="0">
                    <a:pos x="16" y="54"/>
                  </a:cxn>
                  <a:cxn ang="0">
                    <a:pos x="16" y="45"/>
                  </a:cxn>
                  <a:cxn ang="0">
                    <a:pos x="7" y="45"/>
                  </a:cxn>
                  <a:cxn ang="0">
                    <a:pos x="0" y="37"/>
                  </a:cxn>
                  <a:cxn ang="0">
                    <a:pos x="0" y="18"/>
                  </a:cxn>
                  <a:cxn ang="0">
                    <a:pos x="7" y="18"/>
                  </a:cxn>
                  <a:cxn ang="0">
                    <a:pos x="7" y="11"/>
                  </a:cxn>
                  <a:cxn ang="0">
                    <a:pos x="16" y="0"/>
                  </a:cxn>
                </a:cxnLst>
                <a:rect l="0" t="0" r="r" b="b"/>
                <a:pathLst>
                  <a:path w="60" h="98">
                    <a:moveTo>
                      <a:pt x="16" y="0"/>
                    </a:moveTo>
                    <a:lnTo>
                      <a:pt x="34" y="11"/>
                    </a:lnTo>
                    <a:lnTo>
                      <a:pt x="34" y="18"/>
                    </a:lnTo>
                    <a:lnTo>
                      <a:pt x="43" y="18"/>
                    </a:lnTo>
                    <a:lnTo>
                      <a:pt x="60" y="37"/>
                    </a:lnTo>
                    <a:lnTo>
                      <a:pt x="43" y="54"/>
                    </a:lnTo>
                    <a:lnTo>
                      <a:pt x="60" y="89"/>
                    </a:lnTo>
                    <a:lnTo>
                      <a:pt x="34" y="98"/>
                    </a:lnTo>
                    <a:lnTo>
                      <a:pt x="26" y="98"/>
                    </a:lnTo>
                    <a:lnTo>
                      <a:pt x="16" y="81"/>
                    </a:lnTo>
                    <a:lnTo>
                      <a:pt x="16" y="54"/>
                    </a:lnTo>
                    <a:lnTo>
                      <a:pt x="16" y="45"/>
                    </a:lnTo>
                    <a:lnTo>
                      <a:pt x="7" y="45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3" name="Freeform 174"/>
              <p:cNvSpPr>
                <a:spLocks/>
              </p:cNvSpPr>
              <p:nvPr/>
            </p:nvSpPr>
            <p:spPr bwMode="auto">
              <a:xfrm>
                <a:off x="3178175" y="4248150"/>
                <a:ext cx="93663" cy="16986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4" y="11"/>
                  </a:cxn>
                  <a:cxn ang="0">
                    <a:pos x="34" y="18"/>
                  </a:cxn>
                  <a:cxn ang="0">
                    <a:pos x="43" y="18"/>
                  </a:cxn>
                  <a:cxn ang="0">
                    <a:pos x="60" y="37"/>
                  </a:cxn>
                  <a:cxn ang="0">
                    <a:pos x="43" y="54"/>
                  </a:cxn>
                  <a:cxn ang="0">
                    <a:pos x="60" y="89"/>
                  </a:cxn>
                  <a:cxn ang="0">
                    <a:pos x="34" y="98"/>
                  </a:cxn>
                  <a:cxn ang="0">
                    <a:pos x="26" y="98"/>
                  </a:cxn>
                  <a:cxn ang="0">
                    <a:pos x="16" y="81"/>
                  </a:cxn>
                  <a:cxn ang="0">
                    <a:pos x="16" y="54"/>
                  </a:cxn>
                  <a:cxn ang="0">
                    <a:pos x="16" y="45"/>
                  </a:cxn>
                  <a:cxn ang="0">
                    <a:pos x="7" y="45"/>
                  </a:cxn>
                  <a:cxn ang="0">
                    <a:pos x="0" y="37"/>
                  </a:cxn>
                  <a:cxn ang="0">
                    <a:pos x="0" y="18"/>
                  </a:cxn>
                  <a:cxn ang="0">
                    <a:pos x="7" y="18"/>
                  </a:cxn>
                  <a:cxn ang="0">
                    <a:pos x="7" y="11"/>
                  </a:cxn>
                  <a:cxn ang="0">
                    <a:pos x="16" y="0"/>
                  </a:cxn>
                </a:cxnLst>
                <a:rect l="0" t="0" r="r" b="b"/>
                <a:pathLst>
                  <a:path w="60" h="98">
                    <a:moveTo>
                      <a:pt x="16" y="0"/>
                    </a:moveTo>
                    <a:lnTo>
                      <a:pt x="34" y="11"/>
                    </a:lnTo>
                    <a:lnTo>
                      <a:pt x="34" y="18"/>
                    </a:lnTo>
                    <a:lnTo>
                      <a:pt x="43" y="18"/>
                    </a:lnTo>
                    <a:lnTo>
                      <a:pt x="60" y="37"/>
                    </a:lnTo>
                    <a:lnTo>
                      <a:pt x="43" y="54"/>
                    </a:lnTo>
                    <a:lnTo>
                      <a:pt x="60" y="89"/>
                    </a:lnTo>
                    <a:lnTo>
                      <a:pt x="34" y="98"/>
                    </a:lnTo>
                    <a:lnTo>
                      <a:pt x="26" y="98"/>
                    </a:lnTo>
                    <a:lnTo>
                      <a:pt x="16" y="81"/>
                    </a:lnTo>
                    <a:lnTo>
                      <a:pt x="16" y="54"/>
                    </a:lnTo>
                    <a:lnTo>
                      <a:pt x="16" y="45"/>
                    </a:lnTo>
                    <a:lnTo>
                      <a:pt x="7" y="45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6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4" name="Freeform 175"/>
              <p:cNvSpPr>
                <a:spLocks/>
              </p:cNvSpPr>
              <p:nvPr/>
            </p:nvSpPr>
            <p:spPr bwMode="auto">
              <a:xfrm>
                <a:off x="2908300" y="4162425"/>
                <a:ext cx="293688" cy="265113"/>
              </a:xfrm>
              <a:custGeom>
                <a:avLst/>
                <a:gdLst/>
                <a:ahLst/>
                <a:cxnLst>
                  <a:cxn ang="0">
                    <a:pos x="185" y="53"/>
                  </a:cxn>
                  <a:cxn ang="0">
                    <a:pos x="176" y="64"/>
                  </a:cxn>
                  <a:cxn ang="0">
                    <a:pos x="176" y="71"/>
                  </a:cxn>
                  <a:cxn ang="0">
                    <a:pos x="169" y="71"/>
                  </a:cxn>
                  <a:cxn ang="0">
                    <a:pos x="169" y="90"/>
                  </a:cxn>
                  <a:cxn ang="0">
                    <a:pos x="176" y="98"/>
                  </a:cxn>
                  <a:cxn ang="0">
                    <a:pos x="169" y="107"/>
                  </a:cxn>
                  <a:cxn ang="0">
                    <a:pos x="141" y="115"/>
                  </a:cxn>
                  <a:cxn ang="0">
                    <a:pos x="114" y="107"/>
                  </a:cxn>
                  <a:cxn ang="0">
                    <a:pos x="124" y="115"/>
                  </a:cxn>
                  <a:cxn ang="0">
                    <a:pos x="124" y="134"/>
                  </a:cxn>
                  <a:cxn ang="0">
                    <a:pos x="132" y="142"/>
                  </a:cxn>
                  <a:cxn ang="0">
                    <a:pos x="107" y="158"/>
                  </a:cxn>
                  <a:cxn ang="0">
                    <a:pos x="98" y="158"/>
                  </a:cxn>
                  <a:cxn ang="0">
                    <a:pos x="88" y="151"/>
                  </a:cxn>
                  <a:cxn ang="0">
                    <a:pos x="80" y="142"/>
                  </a:cxn>
                  <a:cxn ang="0">
                    <a:pos x="80" y="124"/>
                  </a:cxn>
                  <a:cxn ang="0">
                    <a:pos x="71" y="107"/>
                  </a:cxn>
                  <a:cxn ang="0">
                    <a:pos x="80" y="80"/>
                  </a:cxn>
                  <a:cxn ang="0">
                    <a:pos x="53" y="80"/>
                  </a:cxn>
                  <a:cxn ang="0">
                    <a:pos x="44" y="71"/>
                  </a:cxn>
                  <a:cxn ang="0">
                    <a:pos x="18" y="71"/>
                  </a:cxn>
                  <a:cxn ang="0">
                    <a:pos x="9" y="64"/>
                  </a:cxn>
                  <a:cxn ang="0">
                    <a:pos x="9" y="53"/>
                  </a:cxn>
                  <a:cxn ang="0">
                    <a:pos x="0" y="37"/>
                  </a:cxn>
                  <a:cxn ang="0">
                    <a:pos x="9" y="19"/>
                  </a:cxn>
                  <a:cxn ang="0">
                    <a:pos x="18" y="10"/>
                  </a:cxn>
                  <a:cxn ang="0">
                    <a:pos x="27" y="19"/>
                  </a:cxn>
                  <a:cxn ang="0">
                    <a:pos x="18" y="27"/>
                  </a:cxn>
                  <a:cxn ang="0">
                    <a:pos x="18" y="44"/>
                  </a:cxn>
                  <a:cxn ang="0">
                    <a:pos x="27" y="37"/>
                  </a:cxn>
                  <a:cxn ang="0">
                    <a:pos x="27" y="19"/>
                  </a:cxn>
                  <a:cxn ang="0">
                    <a:pos x="44" y="10"/>
                  </a:cxn>
                  <a:cxn ang="0">
                    <a:pos x="44" y="0"/>
                  </a:cxn>
                  <a:cxn ang="0">
                    <a:pos x="44" y="10"/>
                  </a:cxn>
                  <a:cxn ang="0">
                    <a:pos x="71" y="10"/>
                  </a:cxn>
                  <a:cxn ang="0">
                    <a:pos x="71" y="19"/>
                  </a:cxn>
                  <a:cxn ang="0">
                    <a:pos x="98" y="19"/>
                  </a:cxn>
                  <a:cxn ang="0">
                    <a:pos x="114" y="27"/>
                  </a:cxn>
                  <a:cxn ang="0">
                    <a:pos x="132" y="19"/>
                  </a:cxn>
                  <a:cxn ang="0">
                    <a:pos x="151" y="19"/>
                  </a:cxn>
                  <a:cxn ang="0">
                    <a:pos x="141" y="19"/>
                  </a:cxn>
                  <a:cxn ang="0">
                    <a:pos x="151" y="27"/>
                  </a:cxn>
                  <a:cxn ang="0">
                    <a:pos x="169" y="37"/>
                  </a:cxn>
                  <a:cxn ang="0">
                    <a:pos x="169" y="53"/>
                  </a:cxn>
                  <a:cxn ang="0">
                    <a:pos x="176" y="44"/>
                  </a:cxn>
                  <a:cxn ang="0">
                    <a:pos x="185" y="53"/>
                  </a:cxn>
                </a:cxnLst>
                <a:rect l="0" t="0" r="r" b="b"/>
                <a:pathLst>
                  <a:path w="185" h="158">
                    <a:moveTo>
                      <a:pt x="185" y="53"/>
                    </a:moveTo>
                    <a:lnTo>
                      <a:pt x="176" y="64"/>
                    </a:lnTo>
                    <a:lnTo>
                      <a:pt x="176" y="71"/>
                    </a:lnTo>
                    <a:lnTo>
                      <a:pt x="169" y="71"/>
                    </a:lnTo>
                    <a:lnTo>
                      <a:pt x="169" y="90"/>
                    </a:lnTo>
                    <a:lnTo>
                      <a:pt x="176" y="98"/>
                    </a:lnTo>
                    <a:lnTo>
                      <a:pt x="169" y="107"/>
                    </a:lnTo>
                    <a:lnTo>
                      <a:pt x="141" y="115"/>
                    </a:lnTo>
                    <a:lnTo>
                      <a:pt x="114" y="107"/>
                    </a:lnTo>
                    <a:lnTo>
                      <a:pt x="124" y="115"/>
                    </a:lnTo>
                    <a:lnTo>
                      <a:pt x="124" y="134"/>
                    </a:lnTo>
                    <a:lnTo>
                      <a:pt x="132" y="142"/>
                    </a:lnTo>
                    <a:lnTo>
                      <a:pt x="107" y="158"/>
                    </a:lnTo>
                    <a:lnTo>
                      <a:pt x="98" y="158"/>
                    </a:lnTo>
                    <a:lnTo>
                      <a:pt x="88" y="151"/>
                    </a:lnTo>
                    <a:lnTo>
                      <a:pt x="80" y="142"/>
                    </a:lnTo>
                    <a:lnTo>
                      <a:pt x="80" y="124"/>
                    </a:lnTo>
                    <a:lnTo>
                      <a:pt x="71" y="107"/>
                    </a:lnTo>
                    <a:lnTo>
                      <a:pt x="80" y="80"/>
                    </a:lnTo>
                    <a:lnTo>
                      <a:pt x="53" y="80"/>
                    </a:lnTo>
                    <a:lnTo>
                      <a:pt x="44" y="71"/>
                    </a:lnTo>
                    <a:lnTo>
                      <a:pt x="18" y="71"/>
                    </a:lnTo>
                    <a:lnTo>
                      <a:pt x="9" y="64"/>
                    </a:lnTo>
                    <a:lnTo>
                      <a:pt x="9" y="53"/>
                    </a:lnTo>
                    <a:lnTo>
                      <a:pt x="0" y="37"/>
                    </a:lnTo>
                    <a:lnTo>
                      <a:pt x="9" y="19"/>
                    </a:lnTo>
                    <a:lnTo>
                      <a:pt x="18" y="10"/>
                    </a:lnTo>
                    <a:lnTo>
                      <a:pt x="27" y="19"/>
                    </a:lnTo>
                    <a:lnTo>
                      <a:pt x="18" y="27"/>
                    </a:lnTo>
                    <a:lnTo>
                      <a:pt x="18" y="44"/>
                    </a:lnTo>
                    <a:lnTo>
                      <a:pt x="27" y="37"/>
                    </a:lnTo>
                    <a:lnTo>
                      <a:pt x="27" y="19"/>
                    </a:lnTo>
                    <a:lnTo>
                      <a:pt x="44" y="10"/>
                    </a:lnTo>
                    <a:lnTo>
                      <a:pt x="44" y="0"/>
                    </a:lnTo>
                    <a:lnTo>
                      <a:pt x="44" y="10"/>
                    </a:lnTo>
                    <a:lnTo>
                      <a:pt x="71" y="10"/>
                    </a:lnTo>
                    <a:lnTo>
                      <a:pt x="71" y="19"/>
                    </a:lnTo>
                    <a:lnTo>
                      <a:pt x="98" y="19"/>
                    </a:lnTo>
                    <a:lnTo>
                      <a:pt x="114" y="27"/>
                    </a:lnTo>
                    <a:lnTo>
                      <a:pt x="132" y="19"/>
                    </a:lnTo>
                    <a:lnTo>
                      <a:pt x="151" y="19"/>
                    </a:lnTo>
                    <a:lnTo>
                      <a:pt x="141" y="19"/>
                    </a:lnTo>
                    <a:lnTo>
                      <a:pt x="151" y="27"/>
                    </a:lnTo>
                    <a:lnTo>
                      <a:pt x="169" y="37"/>
                    </a:lnTo>
                    <a:lnTo>
                      <a:pt x="169" y="53"/>
                    </a:lnTo>
                    <a:lnTo>
                      <a:pt x="176" y="44"/>
                    </a:lnTo>
                    <a:lnTo>
                      <a:pt x="185" y="5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5" name="Freeform 176"/>
              <p:cNvSpPr>
                <a:spLocks/>
              </p:cNvSpPr>
              <p:nvPr/>
            </p:nvSpPr>
            <p:spPr bwMode="auto">
              <a:xfrm>
                <a:off x="2908300" y="4162425"/>
                <a:ext cx="293688" cy="265113"/>
              </a:xfrm>
              <a:custGeom>
                <a:avLst/>
                <a:gdLst/>
                <a:ahLst/>
                <a:cxnLst>
                  <a:cxn ang="0">
                    <a:pos x="185" y="53"/>
                  </a:cxn>
                  <a:cxn ang="0">
                    <a:pos x="176" y="64"/>
                  </a:cxn>
                  <a:cxn ang="0">
                    <a:pos x="176" y="71"/>
                  </a:cxn>
                  <a:cxn ang="0">
                    <a:pos x="169" y="71"/>
                  </a:cxn>
                  <a:cxn ang="0">
                    <a:pos x="169" y="90"/>
                  </a:cxn>
                  <a:cxn ang="0">
                    <a:pos x="176" y="98"/>
                  </a:cxn>
                  <a:cxn ang="0">
                    <a:pos x="169" y="107"/>
                  </a:cxn>
                  <a:cxn ang="0">
                    <a:pos x="141" y="115"/>
                  </a:cxn>
                  <a:cxn ang="0">
                    <a:pos x="114" y="107"/>
                  </a:cxn>
                  <a:cxn ang="0">
                    <a:pos x="124" y="115"/>
                  </a:cxn>
                  <a:cxn ang="0">
                    <a:pos x="124" y="134"/>
                  </a:cxn>
                  <a:cxn ang="0">
                    <a:pos x="132" y="142"/>
                  </a:cxn>
                  <a:cxn ang="0">
                    <a:pos x="107" y="158"/>
                  </a:cxn>
                  <a:cxn ang="0">
                    <a:pos x="98" y="158"/>
                  </a:cxn>
                  <a:cxn ang="0">
                    <a:pos x="88" y="151"/>
                  </a:cxn>
                  <a:cxn ang="0">
                    <a:pos x="80" y="142"/>
                  </a:cxn>
                  <a:cxn ang="0">
                    <a:pos x="80" y="124"/>
                  </a:cxn>
                  <a:cxn ang="0">
                    <a:pos x="71" y="107"/>
                  </a:cxn>
                  <a:cxn ang="0">
                    <a:pos x="80" y="80"/>
                  </a:cxn>
                  <a:cxn ang="0">
                    <a:pos x="53" y="80"/>
                  </a:cxn>
                  <a:cxn ang="0">
                    <a:pos x="44" y="71"/>
                  </a:cxn>
                  <a:cxn ang="0">
                    <a:pos x="18" y="71"/>
                  </a:cxn>
                  <a:cxn ang="0">
                    <a:pos x="9" y="64"/>
                  </a:cxn>
                  <a:cxn ang="0">
                    <a:pos x="9" y="53"/>
                  </a:cxn>
                  <a:cxn ang="0">
                    <a:pos x="0" y="37"/>
                  </a:cxn>
                  <a:cxn ang="0">
                    <a:pos x="9" y="19"/>
                  </a:cxn>
                  <a:cxn ang="0">
                    <a:pos x="18" y="10"/>
                  </a:cxn>
                  <a:cxn ang="0">
                    <a:pos x="27" y="19"/>
                  </a:cxn>
                  <a:cxn ang="0">
                    <a:pos x="18" y="27"/>
                  </a:cxn>
                  <a:cxn ang="0">
                    <a:pos x="18" y="44"/>
                  </a:cxn>
                  <a:cxn ang="0">
                    <a:pos x="27" y="37"/>
                  </a:cxn>
                  <a:cxn ang="0">
                    <a:pos x="27" y="19"/>
                  </a:cxn>
                  <a:cxn ang="0">
                    <a:pos x="44" y="10"/>
                  </a:cxn>
                  <a:cxn ang="0">
                    <a:pos x="44" y="0"/>
                  </a:cxn>
                  <a:cxn ang="0">
                    <a:pos x="44" y="10"/>
                  </a:cxn>
                  <a:cxn ang="0">
                    <a:pos x="71" y="10"/>
                  </a:cxn>
                  <a:cxn ang="0">
                    <a:pos x="71" y="19"/>
                  </a:cxn>
                  <a:cxn ang="0">
                    <a:pos x="98" y="19"/>
                  </a:cxn>
                  <a:cxn ang="0">
                    <a:pos x="114" y="27"/>
                  </a:cxn>
                  <a:cxn ang="0">
                    <a:pos x="132" y="19"/>
                  </a:cxn>
                  <a:cxn ang="0">
                    <a:pos x="151" y="19"/>
                  </a:cxn>
                  <a:cxn ang="0">
                    <a:pos x="141" y="19"/>
                  </a:cxn>
                  <a:cxn ang="0">
                    <a:pos x="151" y="27"/>
                  </a:cxn>
                  <a:cxn ang="0">
                    <a:pos x="169" y="37"/>
                  </a:cxn>
                  <a:cxn ang="0">
                    <a:pos x="169" y="53"/>
                  </a:cxn>
                  <a:cxn ang="0">
                    <a:pos x="176" y="44"/>
                  </a:cxn>
                  <a:cxn ang="0">
                    <a:pos x="185" y="53"/>
                  </a:cxn>
                </a:cxnLst>
                <a:rect l="0" t="0" r="r" b="b"/>
                <a:pathLst>
                  <a:path w="185" h="158">
                    <a:moveTo>
                      <a:pt x="185" y="53"/>
                    </a:moveTo>
                    <a:lnTo>
                      <a:pt x="176" y="64"/>
                    </a:lnTo>
                    <a:lnTo>
                      <a:pt x="176" y="71"/>
                    </a:lnTo>
                    <a:lnTo>
                      <a:pt x="169" y="71"/>
                    </a:lnTo>
                    <a:lnTo>
                      <a:pt x="169" y="90"/>
                    </a:lnTo>
                    <a:lnTo>
                      <a:pt x="176" y="98"/>
                    </a:lnTo>
                    <a:lnTo>
                      <a:pt x="169" y="107"/>
                    </a:lnTo>
                    <a:lnTo>
                      <a:pt x="141" y="115"/>
                    </a:lnTo>
                    <a:lnTo>
                      <a:pt x="114" y="107"/>
                    </a:lnTo>
                    <a:lnTo>
                      <a:pt x="124" y="115"/>
                    </a:lnTo>
                    <a:lnTo>
                      <a:pt x="124" y="134"/>
                    </a:lnTo>
                    <a:lnTo>
                      <a:pt x="132" y="142"/>
                    </a:lnTo>
                    <a:lnTo>
                      <a:pt x="107" y="158"/>
                    </a:lnTo>
                    <a:lnTo>
                      <a:pt x="98" y="158"/>
                    </a:lnTo>
                    <a:lnTo>
                      <a:pt x="88" y="151"/>
                    </a:lnTo>
                    <a:lnTo>
                      <a:pt x="80" y="142"/>
                    </a:lnTo>
                    <a:lnTo>
                      <a:pt x="80" y="124"/>
                    </a:lnTo>
                    <a:lnTo>
                      <a:pt x="71" y="107"/>
                    </a:lnTo>
                    <a:lnTo>
                      <a:pt x="80" y="80"/>
                    </a:lnTo>
                    <a:lnTo>
                      <a:pt x="53" y="80"/>
                    </a:lnTo>
                    <a:lnTo>
                      <a:pt x="44" y="71"/>
                    </a:lnTo>
                    <a:lnTo>
                      <a:pt x="18" y="71"/>
                    </a:lnTo>
                    <a:lnTo>
                      <a:pt x="9" y="64"/>
                    </a:lnTo>
                    <a:lnTo>
                      <a:pt x="9" y="53"/>
                    </a:lnTo>
                    <a:lnTo>
                      <a:pt x="0" y="37"/>
                    </a:lnTo>
                    <a:lnTo>
                      <a:pt x="9" y="19"/>
                    </a:lnTo>
                    <a:lnTo>
                      <a:pt x="18" y="10"/>
                    </a:lnTo>
                    <a:lnTo>
                      <a:pt x="27" y="19"/>
                    </a:lnTo>
                    <a:lnTo>
                      <a:pt x="18" y="27"/>
                    </a:lnTo>
                    <a:lnTo>
                      <a:pt x="18" y="44"/>
                    </a:lnTo>
                    <a:lnTo>
                      <a:pt x="27" y="37"/>
                    </a:lnTo>
                    <a:lnTo>
                      <a:pt x="27" y="19"/>
                    </a:lnTo>
                    <a:lnTo>
                      <a:pt x="44" y="10"/>
                    </a:lnTo>
                    <a:lnTo>
                      <a:pt x="44" y="0"/>
                    </a:lnTo>
                    <a:lnTo>
                      <a:pt x="44" y="10"/>
                    </a:lnTo>
                    <a:lnTo>
                      <a:pt x="71" y="10"/>
                    </a:lnTo>
                    <a:lnTo>
                      <a:pt x="71" y="19"/>
                    </a:lnTo>
                    <a:lnTo>
                      <a:pt x="98" y="19"/>
                    </a:lnTo>
                    <a:lnTo>
                      <a:pt x="114" y="27"/>
                    </a:lnTo>
                    <a:lnTo>
                      <a:pt x="132" y="19"/>
                    </a:lnTo>
                    <a:lnTo>
                      <a:pt x="151" y="19"/>
                    </a:lnTo>
                    <a:lnTo>
                      <a:pt x="141" y="19"/>
                    </a:lnTo>
                    <a:lnTo>
                      <a:pt x="151" y="27"/>
                    </a:lnTo>
                    <a:lnTo>
                      <a:pt x="169" y="37"/>
                    </a:lnTo>
                    <a:lnTo>
                      <a:pt x="169" y="53"/>
                    </a:lnTo>
                    <a:lnTo>
                      <a:pt x="176" y="44"/>
                    </a:lnTo>
                    <a:lnTo>
                      <a:pt x="185" y="5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6" name="Freeform 177"/>
              <p:cNvSpPr>
                <a:spLocks/>
              </p:cNvSpPr>
              <p:nvPr/>
            </p:nvSpPr>
            <p:spPr bwMode="auto">
              <a:xfrm>
                <a:off x="4772025" y="2852738"/>
                <a:ext cx="209550" cy="190500"/>
              </a:xfrm>
              <a:custGeom>
                <a:avLst/>
                <a:gdLst/>
                <a:ahLst/>
                <a:cxnLst>
                  <a:cxn ang="0">
                    <a:pos x="122" y="95"/>
                  </a:cxn>
                  <a:cxn ang="0">
                    <a:pos x="115" y="79"/>
                  </a:cxn>
                  <a:cxn ang="0">
                    <a:pos x="115" y="70"/>
                  </a:cxn>
                  <a:cxn ang="0">
                    <a:pos x="122" y="79"/>
                  </a:cxn>
                  <a:cxn ang="0">
                    <a:pos x="132" y="61"/>
                  </a:cxn>
                  <a:cxn ang="0">
                    <a:pos x="122" y="61"/>
                  </a:cxn>
                  <a:cxn ang="0">
                    <a:pos x="106" y="34"/>
                  </a:cxn>
                  <a:cxn ang="0">
                    <a:pos x="106" y="17"/>
                  </a:cxn>
                  <a:cxn ang="0">
                    <a:pos x="97" y="8"/>
                  </a:cxn>
                  <a:cxn ang="0">
                    <a:pos x="71" y="0"/>
                  </a:cxn>
                  <a:cxn ang="0">
                    <a:pos x="53" y="17"/>
                  </a:cxn>
                  <a:cxn ang="0">
                    <a:pos x="53" y="27"/>
                  </a:cxn>
                  <a:cxn ang="0">
                    <a:pos x="35" y="34"/>
                  </a:cxn>
                  <a:cxn ang="0">
                    <a:pos x="35" y="52"/>
                  </a:cxn>
                  <a:cxn ang="0">
                    <a:pos x="27" y="52"/>
                  </a:cxn>
                  <a:cxn ang="0">
                    <a:pos x="8" y="61"/>
                  </a:cxn>
                  <a:cxn ang="0">
                    <a:pos x="0" y="61"/>
                  </a:cxn>
                  <a:cxn ang="0">
                    <a:pos x="8" y="79"/>
                  </a:cxn>
                  <a:cxn ang="0">
                    <a:pos x="0" y="95"/>
                  </a:cxn>
                  <a:cxn ang="0">
                    <a:pos x="0" y="115"/>
                  </a:cxn>
                  <a:cxn ang="0">
                    <a:pos x="17" y="105"/>
                  </a:cxn>
                  <a:cxn ang="0">
                    <a:pos x="35" y="105"/>
                  </a:cxn>
                  <a:cxn ang="0">
                    <a:pos x="62" y="115"/>
                  </a:cxn>
                  <a:cxn ang="0">
                    <a:pos x="71" y="115"/>
                  </a:cxn>
                  <a:cxn ang="0">
                    <a:pos x="78" y="115"/>
                  </a:cxn>
                  <a:cxn ang="0">
                    <a:pos x="88" y="115"/>
                  </a:cxn>
                  <a:cxn ang="0">
                    <a:pos x="106" y="115"/>
                  </a:cxn>
                  <a:cxn ang="0">
                    <a:pos x="115" y="95"/>
                  </a:cxn>
                  <a:cxn ang="0">
                    <a:pos x="122" y="95"/>
                  </a:cxn>
                </a:cxnLst>
                <a:rect l="0" t="0" r="r" b="b"/>
                <a:pathLst>
                  <a:path w="132" h="115">
                    <a:moveTo>
                      <a:pt x="122" y="95"/>
                    </a:moveTo>
                    <a:lnTo>
                      <a:pt x="115" y="79"/>
                    </a:lnTo>
                    <a:lnTo>
                      <a:pt x="115" y="70"/>
                    </a:lnTo>
                    <a:lnTo>
                      <a:pt x="122" y="79"/>
                    </a:lnTo>
                    <a:lnTo>
                      <a:pt x="132" y="61"/>
                    </a:lnTo>
                    <a:lnTo>
                      <a:pt x="122" y="61"/>
                    </a:lnTo>
                    <a:lnTo>
                      <a:pt x="106" y="34"/>
                    </a:lnTo>
                    <a:lnTo>
                      <a:pt x="106" y="17"/>
                    </a:lnTo>
                    <a:lnTo>
                      <a:pt x="97" y="8"/>
                    </a:lnTo>
                    <a:lnTo>
                      <a:pt x="71" y="0"/>
                    </a:lnTo>
                    <a:lnTo>
                      <a:pt x="53" y="17"/>
                    </a:lnTo>
                    <a:lnTo>
                      <a:pt x="53" y="27"/>
                    </a:lnTo>
                    <a:lnTo>
                      <a:pt x="35" y="34"/>
                    </a:lnTo>
                    <a:lnTo>
                      <a:pt x="35" y="52"/>
                    </a:lnTo>
                    <a:lnTo>
                      <a:pt x="27" y="52"/>
                    </a:lnTo>
                    <a:lnTo>
                      <a:pt x="8" y="61"/>
                    </a:lnTo>
                    <a:lnTo>
                      <a:pt x="0" y="61"/>
                    </a:lnTo>
                    <a:lnTo>
                      <a:pt x="8" y="79"/>
                    </a:lnTo>
                    <a:lnTo>
                      <a:pt x="0" y="95"/>
                    </a:lnTo>
                    <a:lnTo>
                      <a:pt x="0" y="115"/>
                    </a:lnTo>
                    <a:lnTo>
                      <a:pt x="17" y="105"/>
                    </a:lnTo>
                    <a:lnTo>
                      <a:pt x="35" y="105"/>
                    </a:lnTo>
                    <a:lnTo>
                      <a:pt x="62" y="115"/>
                    </a:lnTo>
                    <a:lnTo>
                      <a:pt x="71" y="115"/>
                    </a:lnTo>
                    <a:lnTo>
                      <a:pt x="78" y="115"/>
                    </a:lnTo>
                    <a:lnTo>
                      <a:pt x="88" y="115"/>
                    </a:lnTo>
                    <a:lnTo>
                      <a:pt x="106" y="115"/>
                    </a:lnTo>
                    <a:lnTo>
                      <a:pt x="115" y="95"/>
                    </a:lnTo>
                    <a:lnTo>
                      <a:pt x="122" y="9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7" name="Freeform 178"/>
              <p:cNvSpPr>
                <a:spLocks/>
              </p:cNvSpPr>
              <p:nvPr/>
            </p:nvSpPr>
            <p:spPr bwMode="auto">
              <a:xfrm>
                <a:off x="4772025" y="2852738"/>
                <a:ext cx="209550" cy="190500"/>
              </a:xfrm>
              <a:custGeom>
                <a:avLst/>
                <a:gdLst/>
                <a:ahLst/>
                <a:cxnLst>
                  <a:cxn ang="0">
                    <a:pos x="122" y="95"/>
                  </a:cxn>
                  <a:cxn ang="0">
                    <a:pos x="115" y="79"/>
                  </a:cxn>
                  <a:cxn ang="0">
                    <a:pos x="115" y="70"/>
                  </a:cxn>
                  <a:cxn ang="0">
                    <a:pos x="122" y="79"/>
                  </a:cxn>
                  <a:cxn ang="0">
                    <a:pos x="132" y="61"/>
                  </a:cxn>
                  <a:cxn ang="0">
                    <a:pos x="122" y="61"/>
                  </a:cxn>
                  <a:cxn ang="0">
                    <a:pos x="106" y="34"/>
                  </a:cxn>
                  <a:cxn ang="0">
                    <a:pos x="106" y="17"/>
                  </a:cxn>
                  <a:cxn ang="0">
                    <a:pos x="97" y="8"/>
                  </a:cxn>
                  <a:cxn ang="0">
                    <a:pos x="71" y="0"/>
                  </a:cxn>
                  <a:cxn ang="0">
                    <a:pos x="53" y="17"/>
                  </a:cxn>
                  <a:cxn ang="0">
                    <a:pos x="53" y="27"/>
                  </a:cxn>
                  <a:cxn ang="0">
                    <a:pos x="35" y="34"/>
                  </a:cxn>
                  <a:cxn ang="0">
                    <a:pos x="35" y="52"/>
                  </a:cxn>
                  <a:cxn ang="0">
                    <a:pos x="27" y="52"/>
                  </a:cxn>
                  <a:cxn ang="0">
                    <a:pos x="8" y="61"/>
                  </a:cxn>
                  <a:cxn ang="0">
                    <a:pos x="0" y="61"/>
                  </a:cxn>
                  <a:cxn ang="0">
                    <a:pos x="8" y="79"/>
                  </a:cxn>
                  <a:cxn ang="0">
                    <a:pos x="0" y="95"/>
                  </a:cxn>
                  <a:cxn ang="0">
                    <a:pos x="0" y="115"/>
                  </a:cxn>
                  <a:cxn ang="0">
                    <a:pos x="17" y="105"/>
                  </a:cxn>
                  <a:cxn ang="0">
                    <a:pos x="35" y="105"/>
                  </a:cxn>
                  <a:cxn ang="0">
                    <a:pos x="62" y="115"/>
                  </a:cxn>
                  <a:cxn ang="0">
                    <a:pos x="71" y="115"/>
                  </a:cxn>
                  <a:cxn ang="0">
                    <a:pos x="78" y="115"/>
                  </a:cxn>
                  <a:cxn ang="0">
                    <a:pos x="88" y="115"/>
                  </a:cxn>
                  <a:cxn ang="0">
                    <a:pos x="106" y="115"/>
                  </a:cxn>
                  <a:cxn ang="0">
                    <a:pos x="115" y="95"/>
                  </a:cxn>
                  <a:cxn ang="0">
                    <a:pos x="122" y="95"/>
                  </a:cxn>
                </a:cxnLst>
                <a:rect l="0" t="0" r="r" b="b"/>
                <a:pathLst>
                  <a:path w="132" h="115">
                    <a:moveTo>
                      <a:pt x="122" y="95"/>
                    </a:moveTo>
                    <a:lnTo>
                      <a:pt x="115" y="79"/>
                    </a:lnTo>
                    <a:lnTo>
                      <a:pt x="115" y="70"/>
                    </a:lnTo>
                    <a:lnTo>
                      <a:pt x="122" y="79"/>
                    </a:lnTo>
                    <a:lnTo>
                      <a:pt x="132" y="61"/>
                    </a:lnTo>
                    <a:lnTo>
                      <a:pt x="122" y="61"/>
                    </a:lnTo>
                    <a:lnTo>
                      <a:pt x="106" y="34"/>
                    </a:lnTo>
                    <a:lnTo>
                      <a:pt x="106" y="17"/>
                    </a:lnTo>
                    <a:lnTo>
                      <a:pt x="97" y="8"/>
                    </a:lnTo>
                    <a:lnTo>
                      <a:pt x="71" y="0"/>
                    </a:lnTo>
                    <a:lnTo>
                      <a:pt x="53" y="17"/>
                    </a:lnTo>
                    <a:lnTo>
                      <a:pt x="53" y="27"/>
                    </a:lnTo>
                    <a:lnTo>
                      <a:pt x="35" y="34"/>
                    </a:lnTo>
                    <a:lnTo>
                      <a:pt x="35" y="52"/>
                    </a:lnTo>
                    <a:lnTo>
                      <a:pt x="27" y="52"/>
                    </a:lnTo>
                    <a:lnTo>
                      <a:pt x="8" y="61"/>
                    </a:lnTo>
                    <a:lnTo>
                      <a:pt x="0" y="61"/>
                    </a:lnTo>
                    <a:lnTo>
                      <a:pt x="8" y="79"/>
                    </a:lnTo>
                    <a:lnTo>
                      <a:pt x="0" y="95"/>
                    </a:lnTo>
                    <a:lnTo>
                      <a:pt x="0" y="115"/>
                    </a:lnTo>
                    <a:lnTo>
                      <a:pt x="17" y="105"/>
                    </a:lnTo>
                    <a:lnTo>
                      <a:pt x="35" y="105"/>
                    </a:lnTo>
                    <a:lnTo>
                      <a:pt x="62" y="115"/>
                    </a:lnTo>
                    <a:lnTo>
                      <a:pt x="71" y="115"/>
                    </a:lnTo>
                    <a:lnTo>
                      <a:pt x="78" y="115"/>
                    </a:lnTo>
                    <a:lnTo>
                      <a:pt x="88" y="115"/>
                    </a:lnTo>
                    <a:lnTo>
                      <a:pt x="106" y="115"/>
                    </a:lnTo>
                    <a:lnTo>
                      <a:pt x="115" y="95"/>
                    </a:lnTo>
                    <a:lnTo>
                      <a:pt x="122" y="9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8" name="Freeform 179"/>
              <p:cNvSpPr>
                <a:spLocks/>
              </p:cNvSpPr>
              <p:nvPr/>
            </p:nvSpPr>
            <p:spPr bwMode="auto">
              <a:xfrm>
                <a:off x="4745038" y="3009900"/>
                <a:ext cx="406400" cy="284163"/>
              </a:xfrm>
              <a:custGeom>
                <a:avLst/>
                <a:gdLst/>
                <a:ahLst/>
                <a:cxnLst>
                  <a:cxn ang="0">
                    <a:pos x="105" y="151"/>
                  </a:cxn>
                  <a:cxn ang="0">
                    <a:pos x="88" y="151"/>
                  </a:cxn>
                  <a:cxn ang="0">
                    <a:pos x="88" y="142"/>
                  </a:cxn>
                  <a:cxn ang="0">
                    <a:pos x="95" y="124"/>
                  </a:cxn>
                  <a:cxn ang="0">
                    <a:pos x="114" y="124"/>
                  </a:cxn>
                  <a:cxn ang="0">
                    <a:pos x="114" y="115"/>
                  </a:cxn>
                  <a:cxn ang="0">
                    <a:pos x="105" y="98"/>
                  </a:cxn>
                  <a:cxn ang="0">
                    <a:pos x="105" y="89"/>
                  </a:cxn>
                  <a:cxn ang="0">
                    <a:pos x="79" y="81"/>
                  </a:cxn>
                  <a:cxn ang="0">
                    <a:pos x="61" y="89"/>
                  </a:cxn>
                  <a:cxn ang="0">
                    <a:pos x="44" y="98"/>
                  </a:cxn>
                  <a:cxn ang="0">
                    <a:pos x="34" y="98"/>
                  </a:cxn>
                  <a:cxn ang="0">
                    <a:pos x="8" y="98"/>
                  </a:cxn>
                  <a:cxn ang="0">
                    <a:pos x="0" y="89"/>
                  </a:cxn>
                  <a:cxn ang="0">
                    <a:pos x="8" y="71"/>
                  </a:cxn>
                  <a:cxn ang="0">
                    <a:pos x="17" y="54"/>
                  </a:cxn>
                  <a:cxn ang="0">
                    <a:pos x="25" y="44"/>
                  </a:cxn>
                  <a:cxn ang="0">
                    <a:pos x="17" y="20"/>
                  </a:cxn>
                  <a:cxn ang="0">
                    <a:pos x="34" y="10"/>
                  </a:cxn>
                  <a:cxn ang="0">
                    <a:pos x="52" y="10"/>
                  </a:cxn>
                  <a:cxn ang="0">
                    <a:pos x="79" y="20"/>
                  </a:cxn>
                  <a:cxn ang="0">
                    <a:pos x="88" y="20"/>
                  </a:cxn>
                  <a:cxn ang="0">
                    <a:pos x="95" y="20"/>
                  </a:cxn>
                  <a:cxn ang="0">
                    <a:pos x="105" y="20"/>
                  </a:cxn>
                  <a:cxn ang="0">
                    <a:pos x="123" y="20"/>
                  </a:cxn>
                  <a:cxn ang="0">
                    <a:pos x="132" y="0"/>
                  </a:cxn>
                  <a:cxn ang="0">
                    <a:pos x="139" y="0"/>
                  </a:cxn>
                  <a:cxn ang="0">
                    <a:pos x="166" y="0"/>
                  </a:cxn>
                  <a:cxn ang="0">
                    <a:pos x="176" y="10"/>
                  </a:cxn>
                  <a:cxn ang="0">
                    <a:pos x="166" y="10"/>
                  </a:cxn>
                  <a:cxn ang="0">
                    <a:pos x="176" y="20"/>
                  </a:cxn>
                  <a:cxn ang="0">
                    <a:pos x="185" y="20"/>
                  </a:cxn>
                  <a:cxn ang="0">
                    <a:pos x="193" y="37"/>
                  </a:cxn>
                  <a:cxn ang="0">
                    <a:pos x="203" y="44"/>
                  </a:cxn>
                  <a:cxn ang="0">
                    <a:pos x="210" y="37"/>
                  </a:cxn>
                  <a:cxn ang="0">
                    <a:pos x="254" y="64"/>
                  </a:cxn>
                  <a:cxn ang="0">
                    <a:pos x="246" y="98"/>
                  </a:cxn>
                  <a:cxn ang="0">
                    <a:pos x="237" y="89"/>
                  </a:cxn>
                  <a:cxn ang="0">
                    <a:pos x="230" y="98"/>
                  </a:cxn>
                  <a:cxn ang="0">
                    <a:pos x="230" y="115"/>
                  </a:cxn>
                  <a:cxn ang="0">
                    <a:pos x="219" y="115"/>
                  </a:cxn>
                  <a:cxn ang="0">
                    <a:pos x="176" y="142"/>
                  </a:cxn>
                  <a:cxn ang="0">
                    <a:pos x="193" y="151"/>
                  </a:cxn>
                  <a:cxn ang="0">
                    <a:pos x="203" y="151"/>
                  </a:cxn>
                  <a:cxn ang="0">
                    <a:pos x="193" y="151"/>
                  </a:cxn>
                  <a:cxn ang="0">
                    <a:pos x="166" y="169"/>
                  </a:cxn>
                  <a:cxn ang="0">
                    <a:pos x="159" y="169"/>
                  </a:cxn>
                  <a:cxn ang="0">
                    <a:pos x="159" y="159"/>
                  </a:cxn>
                  <a:cxn ang="0">
                    <a:pos x="149" y="151"/>
                  </a:cxn>
                  <a:cxn ang="0">
                    <a:pos x="166" y="142"/>
                  </a:cxn>
                  <a:cxn ang="0">
                    <a:pos x="139" y="133"/>
                  </a:cxn>
                  <a:cxn ang="0">
                    <a:pos x="139" y="124"/>
                  </a:cxn>
                  <a:cxn ang="0">
                    <a:pos x="123" y="124"/>
                  </a:cxn>
                  <a:cxn ang="0">
                    <a:pos x="114" y="142"/>
                  </a:cxn>
                  <a:cxn ang="0">
                    <a:pos x="105" y="142"/>
                  </a:cxn>
                  <a:cxn ang="0">
                    <a:pos x="105" y="151"/>
                  </a:cxn>
                </a:cxnLst>
                <a:rect l="0" t="0" r="r" b="b"/>
                <a:pathLst>
                  <a:path w="254" h="169">
                    <a:moveTo>
                      <a:pt x="105" y="151"/>
                    </a:moveTo>
                    <a:lnTo>
                      <a:pt x="88" y="151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14" y="124"/>
                    </a:lnTo>
                    <a:lnTo>
                      <a:pt x="114" y="115"/>
                    </a:lnTo>
                    <a:lnTo>
                      <a:pt x="105" y="98"/>
                    </a:lnTo>
                    <a:lnTo>
                      <a:pt x="105" y="89"/>
                    </a:lnTo>
                    <a:lnTo>
                      <a:pt x="79" y="81"/>
                    </a:lnTo>
                    <a:lnTo>
                      <a:pt x="61" y="89"/>
                    </a:lnTo>
                    <a:lnTo>
                      <a:pt x="44" y="98"/>
                    </a:lnTo>
                    <a:lnTo>
                      <a:pt x="34" y="98"/>
                    </a:lnTo>
                    <a:lnTo>
                      <a:pt x="8" y="98"/>
                    </a:lnTo>
                    <a:lnTo>
                      <a:pt x="0" y="89"/>
                    </a:lnTo>
                    <a:lnTo>
                      <a:pt x="8" y="71"/>
                    </a:lnTo>
                    <a:lnTo>
                      <a:pt x="17" y="54"/>
                    </a:lnTo>
                    <a:lnTo>
                      <a:pt x="25" y="44"/>
                    </a:lnTo>
                    <a:lnTo>
                      <a:pt x="17" y="20"/>
                    </a:lnTo>
                    <a:lnTo>
                      <a:pt x="34" y="10"/>
                    </a:lnTo>
                    <a:lnTo>
                      <a:pt x="52" y="10"/>
                    </a:lnTo>
                    <a:lnTo>
                      <a:pt x="79" y="20"/>
                    </a:lnTo>
                    <a:lnTo>
                      <a:pt x="88" y="20"/>
                    </a:lnTo>
                    <a:lnTo>
                      <a:pt x="95" y="20"/>
                    </a:lnTo>
                    <a:lnTo>
                      <a:pt x="105" y="20"/>
                    </a:lnTo>
                    <a:lnTo>
                      <a:pt x="123" y="2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66" y="0"/>
                    </a:lnTo>
                    <a:lnTo>
                      <a:pt x="176" y="10"/>
                    </a:lnTo>
                    <a:lnTo>
                      <a:pt x="166" y="10"/>
                    </a:lnTo>
                    <a:lnTo>
                      <a:pt x="176" y="20"/>
                    </a:lnTo>
                    <a:lnTo>
                      <a:pt x="185" y="20"/>
                    </a:lnTo>
                    <a:lnTo>
                      <a:pt x="193" y="37"/>
                    </a:lnTo>
                    <a:lnTo>
                      <a:pt x="203" y="44"/>
                    </a:lnTo>
                    <a:lnTo>
                      <a:pt x="210" y="37"/>
                    </a:lnTo>
                    <a:lnTo>
                      <a:pt x="254" y="64"/>
                    </a:lnTo>
                    <a:lnTo>
                      <a:pt x="246" y="98"/>
                    </a:lnTo>
                    <a:lnTo>
                      <a:pt x="237" y="89"/>
                    </a:lnTo>
                    <a:lnTo>
                      <a:pt x="230" y="98"/>
                    </a:lnTo>
                    <a:lnTo>
                      <a:pt x="230" y="115"/>
                    </a:lnTo>
                    <a:lnTo>
                      <a:pt x="219" y="115"/>
                    </a:lnTo>
                    <a:lnTo>
                      <a:pt x="176" y="142"/>
                    </a:lnTo>
                    <a:lnTo>
                      <a:pt x="193" y="151"/>
                    </a:lnTo>
                    <a:lnTo>
                      <a:pt x="203" y="151"/>
                    </a:lnTo>
                    <a:lnTo>
                      <a:pt x="193" y="151"/>
                    </a:lnTo>
                    <a:lnTo>
                      <a:pt x="166" y="169"/>
                    </a:lnTo>
                    <a:lnTo>
                      <a:pt x="159" y="169"/>
                    </a:lnTo>
                    <a:lnTo>
                      <a:pt x="159" y="159"/>
                    </a:lnTo>
                    <a:lnTo>
                      <a:pt x="149" y="151"/>
                    </a:lnTo>
                    <a:lnTo>
                      <a:pt x="166" y="142"/>
                    </a:lnTo>
                    <a:lnTo>
                      <a:pt x="139" y="133"/>
                    </a:lnTo>
                    <a:lnTo>
                      <a:pt x="139" y="124"/>
                    </a:lnTo>
                    <a:lnTo>
                      <a:pt x="123" y="124"/>
                    </a:lnTo>
                    <a:lnTo>
                      <a:pt x="114" y="142"/>
                    </a:lnTo>
                    <a:lnTo>
                      <a:pt x="105" y="142"/>
                    </a:lnTo>
                    <a:lnTo>
                      <a:pt x="105" y="1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99" name="Freeform 180"/>
              <p:cNvSpPr>
                <a:spLocks/>
              </p:cNvSpPr>
              <p:nvPr/>
            </p:nvSpPr>
            <p:spPr bwMode="auto">
              <a:xfrm>
                <a:off x="4745038" y="3009900"/>
                <a:ext cx="406400" cy="284163"/>
              </a:xfrm>
              <a:custGeom>
                <a:avLst/>
                <a:gdLst/>
                <a:ahLst/>
                <a:cxnLst>
                  <a:cxn ang="0">
                    <a:pos x="105" y="151"/>
                  </a:cxn>
                  <a:cxn ang="0">
                    <a:pos x="88" y="151"/>
                  </a:cxn>
                  <a:cxn ang="0">
                    <a:pos x="88" y="142"/>
                  </a:cxn>
                  <a:cxn ang="0">
                    <a:pos x="95" y="124"/>
                  </a:cxn>
                  <a:cxn ang="0">
                    <a:pos x="114" y="124"/>
                  </a:cxn>
                  <a:cxn ang="0">
                    <a:pos x="114" y="115"/>
                  </a:cxn>
                  <a:cxn ang="0">
                    <a:pos x="105" y="98"/>
                  </a:cxn>
                  <a:cxn ang="0">
                    <a:pos x="105" y="89"/>
                  </a:cxn>
                  <a:cxn ang="0">
                    <a:pos x="79" y="81"/>
                  </a:cxn>
                  <a:cxn ang="0">
                    <a:pos x="61" y="89"/>
                  </a:cxn>
                  <a:cxn ang="0">
                    <a:pos x="44" y="98"/>
                  </a:cxn>
                  <a:cxn ang="0">
                    <a:pos x="34" y="98"/>
                  </a:cxn>
                  <a:cxn ang="0">
                    <a:pos x="8" y="98"/>
                  </a:cxn>
                  <a:cxn ang="0">
                    <a:pos x="0" y="89"/>
                  </a:cxn>
                  <a:cxn ang="0">
                    <a:pos x="8" y="71"/>
                  </a:cxn>
                  <a:cxn ang="0">
                    <a:pos x="17" y="54"/>
                  </a:cxn>
                  <a:cxn ang="0">
                    <a:pos x="25" y="44"/>
                  </a:cxn>
                  <a:cxn ang="0">
                    <a:pos x="17" y="20"/>
                  </a:cxn>
                  <a:cxn ang="0">
                    <a:pos x="34" y="10"/>
                  </a:cxn>
                  <a:cxn ang="0">
                    <a:pos x="52" y="10"/>
                  </a:cxn>
                  <a:cxn ang="0">
                    <a:pos x="79" y="20"/>
                  </a:cxn>
                  <a:cxn ang="0">
                    <a:pos x="88" y="20"/>
                  </a:cxn>
                  <a:cxn ang="0">
                    <a:pos x="95" y="20"/>
                  </a:cxn>
                  <a:cxn ang="0">
                    <a:pos x="105" y="20"/>
                  </a:cxn>
                  <a:cxn ang="0">
                    <a:pos x="123" y="20"/>
                  </a:cxn>
                  <a:cxn ang="0">
                    <a:pos x="132" y="0"/>
                  </a:cxn>
                  <a:cxn ang="0">
                    <a:pos x="139" y="0"/>
                  </a:cxn>
                  <a:cxn ang="0">
                    <a:pos x="166" y="0"/>
                  </a:cxn>
                  <a:cxn ang="0">
                    <a:pos x="176" y="10"/>
                  </a:cxn>
                  <a:cxn ang="0">
                    <a:pos x="166" y="10"/>
                  </a:cxn>
                  <a:cxn ang="0">
                    <a:pos x="176" y="20"/>
                  </a:cxn>
                  <a:cxn ang="0">
                    <a:pos x="185" y="20"/>
                  </a:cxn>
                  <a:cxn ang="0">
                    <a:pos x="193" y="37"/>
                  </a:cxn>
                  <a:cxn ang="0">
                    <a:pos x="203" y="44"/>
                  </a:cxn>
                  <a:cxn ang="0">
                    <a:pos x="210" y="37"/>
                  </a:cxn>
                  <a:cxn ang="0">
                    <a:pos x="254" y="64"/>
                  </a:cxn>
                  <a:cxn ang="0">
                    <a:pos x="246" y="98"/>
                  </a:cxn>
                  <a:cxn ang="0">
                    <a:pos x="237" y="89"/>
                  </a:cxn>
                  <a:cxn ang="0">
                    <a:pos x="230" y="98"/>
                  </a:cxn>
                  <a:cxn ang="0">
                    <a:pos x="230" y="115"/>
                  </a:cxn>
                  <a:cxn ang="0">
                    <a:pos x="219" y="115"/>
                  </a:cxn>
                  <a:cxn ang="0">
                    <a:pos x="176" y="142"/>
                  </a:cxn>
                  <a:cxn ang="0">
                    <a:pos x="193" y="151"/>
                  </a:cxn>
                  <a:cxn ang="0">
                    <a:pos x="203" y="151"/>
                  </a:cxn>
                  <a:cxn ang="0">
                    <a:pos x="193" y="151"/>
                  </a:cxn>
                  <a:cxn ang="0">
                    <a:pos x="166" y="169"/>
                  </a:cxn>
                  <a:cxn ang="0">
                    <a:pos x="159" y="169"/>
                  </a:cxn>
                  <a:cxn ang="0">
                    <a:pos x="159" y="159"/>
                  </a:cxn>
                  <a:cxn ang="0">
                    <a:pos x="149" y="151"/>
                  </a:cxn>
                  <a:cxn ang="0">
                    <a:pos x="166" y="142"/>
                  </a:cxn>
                  <a:cxn ang="0">
                    <a:pos x="139" y="133"/>
                  </a:cxn>
                  <a:cxn ang="0">
                    <a:pos x="139" y="124"/>
                  </a:cxn>
                  <a:cxn ang="0">
                    <a:pos x="123" y="124"/>
                  </a:cxn>
                  <a:cxn ang="0">
                    <a:pos x="114" y="142"/>
                  </a:cxn>
                  <a:cxn ang="0">
                    <a:pos x="105" y="142"/>
                  </a:cxn>
                  <a:cxn ang="0">
                    <a:pos x="105" y="151"/>
                  </a:cxn>
                </a:cxnLst>
                <a:rect l="0" t="0" r="r" b="b"/>
                <a:pathLst>
                  <a:path w="254" h="169">
                    <a:moveTo>
                      <a:pt x="105" y="151"/>
                    </a:moveTo>
                    <a:lnTo>
                      <a:pt x="88" y="151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14" y="124"/>
                    </a:lnTo>
                    <a:lnTo>
                      <a:pt x="114" y="115"/>
                    </a:lnTo>
                    <a:lnTo>
                      <a:pt x="105" y="98"/>
                    </a:lnTo>
                    <a:lnTo>
                      <a:pt x="105" y="89"/>
                    </a:lnTo>
                    <a:lnTo>
                      <a:pt x="79" y="81"/>
                    </a:lnTo>
                    <a:lnTo>
                      <a:pt x="61" y="89"/>
                    </a:lnTo>
                    <a:lnTo>
                      <a:pt x="44" y="98"/>
                    </a:lnTo>
                    <a:lnTo>
                      <a:pt x="34" y="98"/>
                    </a:lnTo>
                    <a:lnTo>
                      <a:pt x="8" y="98"/>
                    </a:lnTo>
                    <a:lnTo>
                      <a:pt x="0" y="89"/>
                    </a:lnTo>
                    <a:lnTo>
                      <a:pt x="8" y="71"/>
                    </a:lnTo>
                    <a:lnTo>
                      <a:pt x="17" y="54"/>
                    </a:lnTo>
                    <a:lnTo>
                      <a:pt x="25" y="44"/>
                    </a:lnTo>
                    <a:lnTo>
                      <a:pt x="17" y="20"/>
                    </a:lnTo>
                    <a:lnTo>
                      <a:pt x="34" y="10"/>
                    </a:lnTo>
                    <a:lnTo>
                      <a:pt x="52" y="10"/>
                    </a:lnTo>
                    <a:lnTo>
                      <a:pt x="79" y="20"/>
                    </a:lnTo>
                    <a:lnTo>
                      <a:pt x="88" y="20"/>
                    </a:lnTo>
                    <a:lnTo>
                      <a:pt x="95" y="20"/>
                    </a:lnTo>
                    <a:lnTo>
                      <a:pt x="105" y="20"/>
                    </a:lnTo>
                    <a:lnTo>
                      <a:pt x="123" y="2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66" y="0"/>
                    </a:lnTo>
                    <a:lnTo>
                      <a:pt x="176" y="10"/>
                    </a:lnTo>
                    <a:lnTo>
                      <a:pt x="166" y="10"/>
                    </a:lnTo>
                    <a:lnTo>
                      <a:pt x="176" y="20"/>
                    </a:lnTo>
                    <a:lnTo>
                      <a:pt x="185" y="20"/>
                    </a:lnTo>
                    <a:lnTo>
                      <a:pt x="193" y="37"/>
                    </a:lnTo>
                    <a:lnTo>
                      <a:pt x="203" y="44"/>
                    </a:lnTo>
                    <a:lnTo>
                      <a:pt x="210" y="37"/>
                    </a:lnTo>
                    <a:lnTo>
                      <a:pt x="254" y="64"/>
                    </a:lnTo>
                    <a:lnTo>
                      <a:pt x="246" y="98"/>
                    </a:lnTo>
                    <a:lnTo>
                      <a:pt x="237" y="89"/>
                    </a:lnTo>
                    <a:lnTo>
                      <a:pt x="230" y="98"/>
                    </a:lnTo>
                    <a:lnTo>
                      <a:pt x="230" y="115"/>
                    </a:lnTo>
                    <a:lnTo>
                      <a:pt x="219" y="115"/>
                    </a:lnTo>
                    <a:lnTo>
                      <a:pt x="176" y="142"/>
                    </a:lnTo>
                    <a:lnTo>
                      <a:pt x="193" y="151"/>
                    </a:lnTo>
                    <a:lnTo>
                      <a:pt x="203" y="151"/>
                    </a:lnTo>
                    <a:lnTo>
                      <a:pt x="193" y="151"/>
                    </a:lnTo>
                    <a:lnTo>
                      <a:pt x="166" y="169"/>
                    </a:lnTo>
                    <a:lnTo>
                      <a:pt x="159" y="169"/>
                    </a:lnTo>
                    <a:lnTo>
                      <a:pt x="159" y="159"/>
                    </a:lnTo>
                    <a:lnTo>
                      <a:pt x="149" y="151"/>
                    </a:lnTo>
                    <a:lnTo>
                      <a:pt x="166" y="142"/>
                    </a:lnTo>
                    <a:lnTo>
                      <a:pt x="139" y="133"/>
                    </a:lnTo>
                    <a:lnTo>
                      <a:pt x="139" y="124"/>
                    </a:lnTo>
                    <a:lnTo>
                      <a:pt x="123" y="124"/>
                    </a:lnTo>
                    <a:lnTo>
                      <a:pt x="114" y="142"/>
                    </a:lnTo>
                    <a:lnTo>
                      <a:pt x="105" y="142"/>
                    </a:lnTo>
                    <a:lnTo>
                      <a:pt x="105" y="1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0" name="Freeform 181"/>
              <p:cNvSpPr>
                <a:spLocks/>
              </p:cNvSpPr>
              <p:nvPr/>
            </p:nvSpPr>
            <p:spPr bwMode="auto">
              <a:xfrm>
                <a:off x="4729163" y="2781300"/>
                <a:ext cx="155575" cy="984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5"/>
                  </a:cxn>
                  <a:cxn ang="0">
                    <a:pos x="27" y="25"/>
                  </a:cxn>
                  <a:cxn ang="0">
                    <a:pos x="18" y="8"/>
                  </a:cxn>
                  <a:cxn ang="0">
                    <a:pos x="10" y="18"/>
                  </a:cxn>
                  <a:cxn ang="0">
                    <a:pos x="0" y="34"/>
                  </a:cxn>
                  <a:cxn ang="0">
                    <a:pos x="0" y="52"/>
                  </a:cxn>
                  <a:cxn ang="0">
                    <a:pos x="10" y="44"/>
                  </a:cxn>
                  <a:cxn ang="0">
                    <a:pos x="54" y="44"/>
                  </a:cxn>
                  <a:cxn ang="0">
                    <a:pos x="80" y="61"/>
                  </a:cxn>
                  <a:cxn ang="0">
                    <a:pos x="98" y="44"/>
                  </a:cxn>
                  <a:cxn ang="0">
                    <a:pos x="89" y="25"/>
                  </a:cxn>
                  <a:cxn ang="0">
                    <a:pos x="89" y="8"/>
                  </a:cxn>
                  <a:cxn ang="0">
                    <a:pos x="71" y="8"/>
                  </a:cxn>
                  <a:cxn ang="0">
                    <a:pos x="54" y="0"/>
                  </a:cxn>
                  <a:cxn ang="0">
                    <a:pos x="44" y="0"/>
                  </a:cxn>
                </a:cxnLst>
                <a:rect l="0" t="0" r="r" b="b"/>
                <a:pathLst>
                  <a:path w="98" h="61">
                    <a:moveTo>
                      <a:pt x="44" y="0"/>
                    </a:moveTo>
                    <a:lnTo>
                      <a:pt x="44" y="25"/>
                    </a:lnTo>
                    <a:lnTo>
                      <a:pt x="27" y="25"/>
                    </a:lnTo>
                    <a:lnTo>
                      <a:pt x="18" y="8"/>
                    </a:lnTo>
                    <a:lnTo>
                      <a:pt x="10" y="18"/>
                    </a:lnTo>
                    <a:lnTo>
                      <a:pt x="0" y="34"/>
                    </a:lnTo>
                    <a:lnTo>
                      <a:pt x="0" y="52"/>
                    </a:lnTo>
                    <a:lnTo>
                      <a:pt x="10" y="44"/>
                    </a:lnTo>
                    <a:lnTo>
                      <a:pt x="54" y="44"/>
                    </a:lnTo>
                    <a:lnTo>
                      <a:pt x="80" y="61"/>
                    </a:lnTo>
                    <a:lnTo>
                      <a:pt x="98" y="44"/>
                    </a:lnTo>
                    <a:lnTo>
                      <a:pt x="89" y="25"/>
                    </a:lnTo>
                    <a:lnTo>
                      <a:pt x="89" y="8"/>
                    </a:lnTo>
                    <a:lnTo>
                      <a:pt x="71" y="8"/>
                    </a:lnTo>
                    <a:lnTo>
                      <a:pt x="5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1" name="Freeform 182"/>
              <p:cNvSpPr>
                <a:spLocks/>
              </p:cNvSpPr>
              <p:nvPr/>
            </p:nvSpPr>
            <p:spPr bwMode="auto">
              <a:xfrm>
                <a:off x="4729163" y="2781300"/>
                <a:ext cx="155575" cy="984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5"/>
                  </a:cxn>
                  <a:cxn ang="0">
                    <a:pos x="27" y="25"/>
                  </a:cxn>
                  <a:cxn ang="0">
                    <a:pos x="18" y="8"/>
                  </a:cxn>
                  <a:cxn ang="0">
                    <a:pos x="10" y="18"/>
                  </a:cxn>
                  <a:cxn ang="0">
                    <a:pos x="0" y="34"/>
                  </a:cxn>
                  <a:cxn ang="0">
                    <a:pos x="0" y="52"/>
                  </a:cxn>
                  <a:cxn ang="0">
                    <a:pos x="10" y="44"/>
                  </a:cxn>
                  <a:cxn ang="0">
                    <a:pos x="54" y="44"/>
                  </a:cxn>
                  <a:cxn ang="0">
                    <a:pos x="80" y="61"/>
                  </a:cxn>
                  <a:cxn ang="0">
                    <a:pos x="98" y="44"/>
                  </a:cxn>
                  <a:cxn ang="0">
                    <a:pos x="89" y="25"/>
                  </a:cxn>
                  <a:cxn ang="0">
                    <a:pos x="89" y="8"/>
                  </a:cxn>
                  <a:cxn ang="0">
                    <a:pos x="71" y="8"/>
                  </a:cxn>
                  <a:cxn ang="0">
                    <a:pos x="54" y="0"/>
                  </a:cxn>
                  <a:cxn ang="0">
                    <a:pos x="44" y="0"/>
                  </a:cxn>
                </a:cxnLst>
                <a:rect l="0" t="0" r="r" b="b"/>
                <a:pathLst>
                  <a:path w="98" h="61">
                    <a:moveTo>
                      <a:pt x="44" y="0"/>
                    </a:moveTo>
                    <a:lnTo>
                      <a:pt x="44" y="25"/>
                    </a:lnTo>
                    <a:lnTo>
                      <a:pt x="27" y="25"/>
                    </a:lnTo>
                    <a:lnTo>
                      <a:pt x="18" y="8"/>
                    </a:lnTo>
                    <a:lnTo>
                      <a:pt x="10" y="18"/>
                    </a:lnTo>
                    <a:lnTo>
                      <a:pt x="0" y="34"/>
                    </a:lnTo>
                    <a:lnTo>
                      <a:pt x="0" y="52"/>
                    </a:lnTo>
                    <a:lnTo>
                      <a:pt x="10" y="44"/>
                    </a:lnTo>
                    <a:lnTo>
                      <a:pt x="54" y="44"/>
                    </a:lnTo>
                    <a:lnTo>
                      <a:pt x="80" y="61"/>
                    </a:lnTo>
                    <a:lnTo>
                      <a:pt x="98" y="44"/>
                    </a:lnTo>
                    <a:lnTo>
                      <a:pt x="89" y="25"/>
                    </a:lnTo>
                    <a:lnTo>
                      <a:pt x="89" y="8"/>
                    </a:lnTo>
                    <a:lnTo>
                      <a:pt x="71" y="8"/>
                    </a:lnTo>
                    <a:lnTo>
                      <a:pt x="54" y="0"/>
                    </a:lnTo>
                    <a:lnTo>
                      <a:pt x="44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2" name="Freeform 183"/>
              <p:cNvSpPr>
                <a:spLocks/>
              </p:cNvSpPr>
              <p:nvPr/>
            </p:nvSpPr>
            <p:spPr bwMode="auto">
              <a:xfrm>
                <a:off x="4729163" y="2852738"/>
                <a:ext cx="125412" cy="9842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54" y="0"/>
                  </a:cxn>
                  <a:cxn ang="0">
                    <a:pos x="80" y="17"/>
                  </a:cxn>
                  <a:cxn ang="0">
                    <a:pos x="80" y="27"/>
                  </a:cxn>
                  <a:cxn ang="0">
                    <a:pos x="62" y="34"/>
                  </a:cxn>
                  <a:cxn ang="0">
                    <a:pos x="62" y="52"/>
                  </a:cxn>
                  <a:cxn ang="0">
                    <a:pos x="54" y="52"/>
                  </a:cxn>
                  <a:cxn ang="0">
                    <a:pos x="35" y="61"/>
                  </a:cxn>
                  <a:cxn ang="0">
                    <a:pos x="27" y="61"/>
                  </a:cxn>
                  <a:cxn ang="0">
                    <a:pos x="18" y="52"/>
                  </a:cxn>
                  <a:cxn ang="0">
                    <a:pos x="18" y="27"/>
                  </a:cxn>
                  <a:cxn ang="0">
                    <a:pos x="0" y="27"/>
                  </a:cxn>
                </a:cxnLst>
                <a:rect l="0" t="0" r="r" b="b"/>
                <a:pathLst>
                  <a:path w="80" h="61">
                    <a:moveTo>
                      <a:pt x="0" y="27"/>
                    </a:moveTo>
                    <a:lnTo>
                      <a:pt x="0" y="1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54" y="0"/>
                    </a:lnTo>
                    <a:lnTo>
                      <a:pt x="80" y="17"/>
                    </a:lnTo>
                    <a:lnTo>
                      <a:pt x="80" y="27"/>
                    </a:lnTo>
                    <a:lnTo>
                      <a:pt x="62" y="34"/>
                    </a:lnTo>
                    <a:lnTo>
                      <a:pt x="62" y="52"/>
                    </a:lnTo>
                    <a:lnTo>
                      <a:pt x="54" y="52"/>
                    </a:lnTo>
                    <a:lnTo>
                      <a:pt x="35" y="61"/>
                    </a:lnTo>
                    <a:lnTo>
                      <a:pt x="27" y="61"/>
                    </a:lnTo>
                    <a:lnTo>
                      <a:pt x="18" y="52"/>
                    </a:lnTo>
                    <a:lnTo>
                      <a:pt x="18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3" name="Freeform 184"/>
              <p:cNvSpPr>
                <a:spLocks/>
              </p:cNvSpPr>
              <p:nvPr/>
            </p:nvSpPr>
            <p:spPr bwMode="auto">
              <a:xfrm>
                <a:off x="4729163" y="2852738"/>
                <a:ext cx="125412" cy="9842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54" y="0"/>
                  </a:cxn>
                  <a:cxn ang="0">
                    <a:pos x="80" y="17"/>
                  </a:cxn>
                  <a:cxn ang="0">
                    <a:pos x="80" y="27"/>
                  </a:cxn>
                  <a:cxn ang="0">
                    <a:pos x="62" y="34"/>
                  </a:cxn>
                  <a:cxn ang="0">
                    <a:pos x="62" y="52"/>
                  </a:cxn>
                  <a:cxn ang="0">
                    <a:pos x="54" y="52"/>
                  </a:cxn>
                  <a:cxn ang="0">
                    <a:pos x="35" y="61"/>
                  </a:cxn>
                  <a:cxn ang="0">
                    <a:pos x="27" y="61"/>
                  </a:cxn>
                  <a:cxn ang="0">
                    <a:pos x="18" y="52"/>
                  </a:cxn>
                  <a:cxn ang="0">
                    <a:pos x="18" y="27"/>
                  </a:cxn>
                  <a:cxn ang="0">
                    <a:pos x="0" y="27"/>
                  </a:cxn>
                </a:cxnLst>
                <a:rect l="0" t="0" r="r" b="b"/>
                <a:pathLst>
                  <a:path w="80" h="61">
                    <a:moveTo>
                      <a:pt x="0" y="27"/>
                    </a:moveTo>
                    <a:lnTo>
                      <a:pt x="0" y="1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54" y="0"/>
                    </a:lnTo>
                    <a:lnTo>
                      <a:pt x="80" y="17"/>
                    </a:lnTo>
                    <a:lnTo>
                      <a:pt x="80" y="27"/>
                    </a:lnTo>
                    <a:lnTo>
                      <a:pt x="62" y="34"/>
                    </a:lnTo>
                    <a:lnTo>
                      <a:pt x="62" y="52"/>
                    </a:lnTo>
                    <a:lnTo>
                      <a:pt x="54" y="52"/>
                    </a:lnTo>
                    <a:lnTo>
                      <a:pt x="35" y="61"/>
                    </a:lnTo>
                    <a:lnTo>
                      <a:pt x="27" y="61"/>
                    </a:lnTo>
                    <a:lnTo>
                      <a:pt x="18" y="52"/>
                    </a:lnTo>
                    <a:lnTo>
                      <a:pt x="18" y="27"/>
                    </a:lnTo>
                    <a:lnTo>
                      <a:pt x="0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4" name="Freeform 185"/>
              <p:cNvSpPr>
                <a:spLocks/>
              </p:cNvSpPr>
              <p:nvPr/>
            </p:nvSpPr>
            <p:spPr bwMode="auto">
              <a:xfrm>
                <a:off x="4783138" y="2717800"/>
                <a:ext cx="101600" cy="71438"/>
              </a:xfrm>
              <a:custGeom>
                <a:avLst/>
                <a:gdLst/>
                <a:ahLst/>
                <a:cxnLst>
                  <a:cxn ang="0">
                    <a:pos x="9" y="37"/>
                  </a:cxn>
                  <a:cxn ang="0">
                    <a:pos x="0" y="28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63" y="0"/>
                  </a:cxn>
                  <a:cxn ang="0">
                    <a:pos x="54" y="11"/>
                  </a:cxn>
                  <a:cxn ang="0">
                    <a:pos x="45" y="11"/>
                  </a:cxn>
                  <a:cxn ang="0">
                    <a:pos x="54" y="37"/>
                  </a:cxn>
                  <a:cxn ang="0">
                    <a:pos x="54" y="45"/>
                  </a:cxn>
                  <a:cxn ang="0">
                    <a:pos x="36" y="45"/>
                  </a:cxn>
                  <a:cxn ang="0">
                    <a:pos x="19" y="37"/>
                  </a:cxn>
                  <a:cxn ang="0">
                    <a:pos x="9" y="37"/>
                  </a:cxn>
                </a:cxnLst>
                <a:rect l="0" t="0" r="r" b="b"/>
                <a:pathLst>
                  <a:path w="63" h="45">
                    <a:moveTo>
                      <a:pt x="9" y="37"/>
                    </a:moveTo>
                    <a:lnTo>
                      <a:pt x="0" y="2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3" y="0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54" y="37"/>
                    </a:lnTo>
                    <a:lnTo>
                      <a:pt x="54" y="45"/>
                    </a:lnTo>
                    <a:lnTo>
                      <a:pt x="36" y="45"/>
                    </a:lnTo>
                    <a:lnTo>
                      <a:pt x="19" y="37"/>
                    </a:lnTo>
                    <a:lnTo>
                      <a:pt x="9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5" name="Freeform 186"/>
              <p:cNvSpPr>
                <a:spLocks/>
              </p:cNvSpPr>
              <p:nvPr/>
            </p:nvSpPr>
            <p:spPr bwMode="auto">
              <a:xfrm>
                <a:off x="4783138" y="2717800"/>
                <a:ext cx="101600" cy="71438"/>
              </a:xfrm>
              <a:custGeom>
                <a:avLst/>
                <a:gdLst/>
                <a:ahLst/>
                <a:cxnLst>
                  <a:cxn ang="0">
                    <a:pos x="9" y="37"/>
                  </a:cxn>
                  <a:cxn ang="0">
                    <a:pos x="0" y="28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63" y="0"/>
                  </a:cxn>
                  <a:cxn ang="0">
                    <a:pos x="54" y="11"/>
                  </a:cxn>
                  <a:cxn ang="0">
                    <a:pos x="45" y="11"/>
                  </a:cxn>
                  <a:cxn ang="0">
                    <a:pos x="54" y="37"/>
                  </a:cxn>
                  <a:cxn ang="0">
                    <a:pos x="54" y="45"/>
                  </a:cxn>
                  <a:cxn ang="0">
                    <a:pos x="36" y="45"/>
                  </a:cxn>
                  <a:cxn ang="0">
                    <a:pos x="19" y="37"/>
                  </a:cxn>
                  <a:cxn ang="0">
                    <a:pos x="9" y="37"/>
                  </a:cxn>
                </a:cxnLst>
                <a:rect l="0" t="0" r="r" b="b"/>
                <a:pathLst>
                  <a:path w="63" h="45">
                    <a:moveTo>
                      <a:pt x="9" y="37"/>
                    </a:moveTo>
                    <a:lnTo>
                      <a:pt x="0" y="2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63" y="0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54" y="37"/>
                    </a:lnTo>
                    <a:lnTo>
                      <a:pt x="54" y="45"/>
                    </a:lnTo>
                    <a:lnTo>
                      <a:pt x="36" y="45"/>
                    </a:lnTo>
                    <a:lnTo>
                      <a:pt x="19" y="37"/>
                    </a:lnTo>
                    <a:lnTo>
                      <a:pt x="9" y="3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6" name="Freeform 187"/>
              <p:cNvSpPr>
                <a:spLocks/>
              </p:cNvSpPr>
              <p:nvPr/>
            </p:nvSpPr>
            <p:spPr bwMode="auto">
              <a:xfrm>
                <a:off x="4684713" y="2897188"/>
                <a:ext cx="73025" cy="4127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5"/>
                  </a:cxn>
                  <a:cxn ang="0">
                    <a:pos x="27" y="25"/>
                  </a:cxn>
                  <a:cxn ang="0">
                    <a:pos x="0" y="17"/>
                  </a:cxn>
                  <a:cxn ang="0">
                    <a:pos x="18" y="7"/>
                  </a:cxn>
                  <a:cxn ang="0">
                    <a:pos x="27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25">
                    <a:moveTo>
                      <a:pt x="45" y="0"/>
                    </a:moveTo>
                    <a:lnTo>
                      <a:pt x="45" y="25"/>
                    </a:lnTo>
                    <a:lnTo>
                      <a:pt x="27" y="25"/>
                    </a:lnTo>
                    <a:lnTo>
                      <a:pt x="0" y="17"/>
                    </a:lnTo>
                    <a:lnTo>
                      <a:pt x="18" y="7"/>
                    </a:lnTo>
                    <a:lnTo>
                      <a:pt x="27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7" name="Freeform 188"/>
              <p:cNvSpPr>
                <a:spLocks/>
              </p:cNvSpPr>
              <p:nvPr/>
            </p:nvSpPr>
            <p:spPr bwMode="auto">
              <a:xfrm>
                <a:off x="4684713" y="2897188"/>
                <a:ext cx="73025" cy="4127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5"/>
                  </a:cxn>
                  <a:cxn ang="0">
                    <a:pos x="27" y="25"/>
                  </a:cxn>
                  <a:cxn ang="0">
                    <a:pos x="0" y="17"/>
                  </a:cxn>
                  <a:cxn ang="0">
                    <a:pos x="18" y="7"/>
                  </a:cxn>
                  <a:cxn ang="0">
                    <a:pos x="27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25">
                    <a:moveTo>
                      <a:pt x="45" y="0"/>
                    </a:moveTo>
                    <a:lnTo>
                      <a:pt x="45" y="25"/>
                    </a:lnTo>
                    <a:lnTo>
                      <a:pt x="27" y="25"/>
                    </a:lnTo>
                    <a:lnTo>
                      <a:pt x="0" y="17"/>
                    </a:lnTo>
                    <a:lnTo>
                      <a:pt x="18" y="7"/>
                    </a:lnTo>
                    <a:lnTo>
                      <a:pt x="27" y="0"/>
                    </a:lnTo>
                    <a:lnTo>
                      <a:pt x="45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8" name="Freeform 189"/>
              <p:cNvSpPr>
                <a:spLocks/>
              </p:cNvSpPr>
              <p:nvPr/>
            </p:nvSpPr>
            <p:spPr bwMode="auto">
              <a:xfrm>
                <a:off x="5137150" y="3324225"/>
                <a:ext cx="150813" cy="53975"/>
              </a:xfrm>
              <a:custGeom>
                <a:avLst/>
                <a:gdLst/>
                <a:ahLst/>
                <a:cxnLst>
                  <a:cxn ang="0">
                    <a:pos x="27" y="34"/>
                  </a:cxn>
                  <a:cxn ang="0">
                    <a:pos x="27" y="27"/>
                  </a:cxn>
                  <a:cxn ang="0">
                    <a:pos x="27" y="17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62" y="9"/>
                  </a:cxn>
                  <a:cxn ang="0">
                    <a:pos x="78" y="9"/>
                  </a:cxn>
                  <a:cxn ang="0">
                    <a:pos x="96" y="27"/>
                  </a:cxn>
                  <a:cxn ang="0">
                    <a:pos x="89" y="27"/>
                  </a:cxn>
                  <a:cxn ang="0">
                    <a:pos x="96" y="34"/>
                  </a:cxn>
                  <a:cxn ang="0">
                    <a:pos x="78" y="34"/>
                  </a:cxn>
                  <a:cxn ang="0">
                    <a:pos x="71" y="34"/>
                  </a:cxn>
                  <a:cxn ang="0">
                    <a:pos x="52" y="34"/>
                  </a:cxn>
                  <a:cxn ang="0">
                    <a:pos x="27" y="34"/>
                  </a:cxn>
                </a:cxnLst>
                <a:rect l="0" t="0" r="r" b="b"/>
                <a:pathLst>
                  <a:path w="96" h="34">
                    <a:moveTo>
                      <a:pt x="27" y="34"/>
                    </a:moveTo>
                    <a:lnTo>
                      <a:pt x="27" y="27"/>
                    </a:lnTo>
                    <a:lnTo>
                      <a:pt x="27" y="17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62" y="9"/>
                    </a:lnTo>
                    <a:lnTo>
                      <a:pt x="78" y="9"/>
                    </a:lnTo>
                    <a:lnTo>
                      <a:pt x="96" y="27"/>
                    </a:lnTo>
                    <a:lnTo>
                      <a:pt x="89" y="27"/>
                    </a:lnTo>
                    <a:lnTo>
                      <a:pt x="96" y="34"/>
                    </a:lnTo>
                    <a:lnTo>
                      <a:pt x="78" y="34"/>
                    </a:lnTo>
                    <a:lnTo>
                      <a:pt x="71" y="34"/>
                    </a:lnTo>
                    <a:lnTo>
                      <a:pt x="52" y="34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9" name="Freeform 190"/>
              <p:cNvSpPr>
                <a:spLocks/>
              </p:cNvSpPr>
              <p:nvPr/>
            </p:nvSpPr>
            <p:spPr bwMode="auto">
              <a:xfrm>
                <a:off x="5137150" y="3324225"/>
                <a:ext cx="150813" cy="53975"/>
              </a:xfrm>
              <a:custGeom>
                <a:avLst/>
                <a:gdLst/>
                <a:ahLst/>
                <a:cxnLst>
                  <a:cxn ang="0">
                    <a:pos x="27" y="34"/>
                  </a:cxn>
                  <a:cxn ang="0">
                    <a:pos x="27" y="27"/>
                  </a:cxn>
                  <a:cxn ang="0">
                    <a:pos x="27" y="17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62" y="9"/>
                  </a:cxn>
                  <a:cxn ang="0">
                    <a:pos x="78" y="9"/>
                  </a:cxn>
                  <a:cxn ang="0">
                    <a:pos x="96" y="27"/>
                  </a:cxn>
                  <a:cxn ang="0">
                    <a:pos x="89" y="27"/>
                  </a:cxn>
                  <a:cxn ang="0">
                    <a:pos x="96" y="34"/>
                  </a:cxn>
                  <a:cxn ang="0">
                    <a:pos x="78" y="34"/>
                  </a:cxn>
                  <a:cxn ang="0">
                    <a:pos x="71" y="34"/>
                  </a:cxn>
                  <a:cxn ang="0">
                    <a:pos x="52" y="34"/>
                  </a:cxn>
                  <a:cxn ang="0">
                    <a:pos x="27" y="34"/>
                  </a:cxn>
                </a:cxnLst>
                <a:rect l="0" t="0" r="r" b="b"/>
                <a:pathLst>
                  <a:path w="96" h="34">
                    <a:moveTo>
                      <a:pt x="27" y="34"/>
                    </a:moveTo>
                    <a:lnTo>
                      <a:pt x="27" y="27"/>
                    </a:lnTo>
                    <a:lnTo>
                      <a:pt x="27" y="17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62" y="9"/>
                    </a:lnTo>
                    <a:lnTo>
                      <a:pt x="78" y="9"/>
                    </a:lnTo>
                    <a:lnTo>
                      <a:pt x="96" y="27"/>
                    </a:lnTo>
                    <a:lnTo>
                      <a:pt x="89" y="27"/>
                    </a:lnTo>
                    <a:lnTo>
                      <a:pt x="96" y="34"/>
                    </a:lnTo>
                    <a:lnTo>
                      <a:pt x="78" y="34"/>
                    </a:lnTo>
                    <a:lnTo>
                      <a:pt x="71" y="34"/>
                    </a:lnTo>
                    <a:lnTo>
                      <a:pt x="52" y="34"/>
                    </a:lnTo>
                    <a:lnTo>
                      <a:pt x="27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0" name="Freeform 191"/>
              <p:cNvSpPr>
                <a:spLocks/>
              </p:cNvSpPr>
              <p:nvPr/>
            </p:nvSpPr>
            <p:spPr bwMode="auto">
              <a:xfrm>
                <a:off x="4841875" y="3148013"/>
                <a:ext cx="84138" cy="1016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8"/>
                  </a:cxn>
                  <a:cxn ang="0">
                    <a:pos x="27" y="34"/>
                  </a:cxn>
                  <a:cxn ang="0">
                    <a:pos x="27" y="61"/>
                  </a:cxn>
                  <a:cxn ang="0">
                    <a:pos x="34" y="43"/>
                  </a:cxn>
                  <a:cxn ang="0">
                    <a:pos x="53" y="43"/>
                  </a:cxn>
                  <a:cxn ang="0">
                    <a:pos x="53" y="34"/>
                  </a:cxn>
                  <a:cxn ang="0">
                    <a:pos x="44" y="17"/>
                  </a:cxn>
                  <a:cxn ang="0">
                    <a:pos x="44" y="8"/>
                  </a:cxn>
                  <a:cxn ang="0">
                    <a:pos x="18" y="0"/>
                  </a:cxn>
                  <a:cxn ang="0">
                    <a:pos x="0" y="8"/>
                  </a:cxn>
                </a:cxnLst>
                <a:rect l="0" t="0" r="r" b="b"/>
                <a:pathLst>
                  <a:path w="53" h="61">
                    <a:moveTo>
                      <a:pt x="0" y="8"/>
                    </a:moveTo>
                    <a:lnTo>
                      <a:pt x="9" y="8"/>
                    </a:lnTo>
                    <a:lnTo>
                      <a:pt x="27" y="34"/>
                    </a:lnTo>
                    <a:lnTo>
                      <a:pt x="27" y="61"/>
                    </a:lnTo>
                    <a:lnTo>
                      <a:pt x="34" y="43"/>
                    </a:lnTo>
                    <a:lnTo>
                      <a:pt x="53" y="43"/>
                    </a:lnTo>
                    <a:lnTo>
                      <a:pt x="53" y="34"/>
                    </a:lnTo>
                    <a:lnTo>
                      <a:pt x="44" y="17"/>
                    </a:lnTo>
                    <a:lnTo>
                      <a:pt x="44" y="8"/>
                    </a:lnTo>
                    <a:lnTo>
                      <a:pt x="1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1" name="Freeform 192"/>
              <p:cNvSpPr>
                <a:spLocks/>
              </p:cNvSpPr>
              <p:nvPr/>
            </p:nvSpPr>
            <p:spPr bwMode="auto">
              <a:xfrm>
                <a:off x="4841875" y="3148013"/>
                <a:ext cx="84138" cy="1016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8"/>
                  </a:cxn>
                  <a:cxn ang="0">
                    <a:pos x="27" y="34"/>
                  </a:cxn>
                  <a:cxn ang="0">
                    <a:pos x="27" y="61"/>
                  </a:cxn>
                  <a:cxn ang="0">
                    <a:pos x="34" y="43"/>
                  </a:cxn>
                  <a:cxn ang="0">
                    <a:pos x="53" y="43"/>
                  </a:cxn>
                  <a:cxn ang="0">
                    <a:pos x="53" y="34"/>
                  </a:cxn>
                  <a:cxn ang="0">
                    <a:pos x="44" y="17"/>
                  </a:cxn>
                  <a:cxn ang="0">
                    <a:pos x="44" y="8"/>
                  </a:cxn>
                  <a:cxn ang="0">
                    <a:pos x="18" y="0"/>
                  </a:cxn>
                  <a:cxn ang="0">
                    <a:pos x="0" y="8"/>
                  </a:cxn>
                </a:cxnLst>
                <a:rect l="0" t="0" r="r" b="b"/>
                <a:pathLst>
                  <a:path w="53" h="61">
                    <a:moveTo>
                      <a:pt x="0" y="8"/>
                    </a:moveTo>
                    <a:lnTo>
                      <a:pt x="9" y="8"/>
                    </a:lnTo>
                    <a:lnTo>
                      <a:pt x="27" y="34"/>
                    </a:lnTo>
                    <a:lnTo>
                      <a:pt x="27" y="61"/>
                    </a:lnTo>
                    <a:lnTo>
                      <a:pt x="34" y="43"/>
                    </a:lnTo>
                    <a:lnTo>
                      <a:pt x="53" y="43"/>
                    </a:lnTo>
                    <a:lnTo>
                      <a:pt x="53" y="34"/>
                    </a:lnTo>
                    <a:lnTo>
                      <a:pt x="44" y="17"/>
                    </a:lnTo>
                    <a:lnTo>
                      <a:pt x="44" y="8"/>
                    </a:lnTo>
                    <a:lnTo>
                      <a:pt x="18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2" name="Freeform 193"/>
              <p:cNvSpPr>
                <a:spLocks/>
              </p:cNvSpPr>
              <p:nvPr/>
            </p:nvSpPr>
            <p:spPr bwMode="auto">
              <a:xfrm>
                <a:off x="5218113" y="3378200"/>
                <a:ext cx="69850" cy="77788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44" y="36"/>
                  </a:cxn>
                  <a:cxn ang="0">
                    <a:pos x="37" y="27"/>
                  </a:cxn>
                  <a:cxn ang="0">
                    <a:pos x="37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0" y="27"/>
                  </a:cxn>
                  <a:cxn ang="0">
                    <a:pos x="19" y="27"/>
                  </a:cxn>
                  <a:cxn ang="0">
                    <a:pos x="37" y="36"/>
                  </a:cxn>
                  <a:cxn ang="0">
                    <a:pos x="37" y="44"/>
                  </a:cxn>
                  <a:cxn ang="0">
                    <a:pos x="44" y="44"/>
                  </a:cxn>
                </a:cxnLst>
                <a:rect l="0" t="0" r="r" b="b"/>
                <a:pathLst>
                  <a:path w="44" h="44">
                    <a:moveTo>
                      <a:pt x="44" y="44"/>
                    </a:moveTo>
                    <a:lnTo>
                      <a:pt x="44" y="36"/>
                    </a:lnTo>
                    <a:lnTo>
                      <a:pt x="37" y="27"/>
                    </a:lnTo>
                    <a:lnTo>
                      <a:pt x="37" y="2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0" y="27"/>
                    </a:lnTo>
                    <a:lnTo>
                      <a:pt x="19" y="27"/>
                    </a:lnTo>
                    <a:lnTo>
                      <a:pt x="37" y="36"/>
                    </a:lnTo>
                    <a:lnTo>
                      <a:pt x="37" y="44"/>
                    </a:lnTo>
                    <a:lnTo>
                      <a:pt x="44" y="4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3" name="Freeform 194"/>
              <p:cNvSpPr>
                <a:spLocks/>
              </p:cNvSpPr>
              <p:nvPr/>
            </p:nvSpPr>
            <p:spPr bwMode="auto">
              <a:xfrm>
                <a:off x="5218113" y="3378200"/>
                <a:ext cx="69850" cy="77788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44" y="36"/>
                  </a:cxn>
                  <a:cxn ang="0">
                    <a:pos x="37" y="27"/>
                  </a:cxn>
                  <a:cxn ang="0">
                    <a:pos x="37" y="2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0" y="27"/>
                  </a:cxn>
                  <a:cxn ang="0">
                    <a:pos x="19" y="27"/>
                  </a:cxn>
                  <a:cxn ang="0">
                    <a:pos x="37" y="36"/>
                  </a:cxn>
                  <a:cxn ang="0">
                    <a:pos x="37" y="44"/>
                  </a:cxn>
                  <a:cxn ang="0">
                    <a:pos x="44" y="44"/>
                  </a:cxn>
                </a:cxnLst>
                <a:rect l="0" t="0" r="r" b="b"/>
                <a:pathLst>
                  <a:path w="44" h="44">
                    <a:moveTo>
                      <a:pt x="44" y="44"/>
                    </a:moveTo>
                    <a:lnTo>
                      <a:pt x="44" y="36"/>
                    </a:lnTo>
                    <a:lnTo>
                      <a:pt x="37" y="27"/>
                    </a:lnTo>
                    <a:lnTo>
                      <a:pt x="37" y="2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0" y="27"/>
                    </a:lnTo>
                    <a:lnTo>
                      <a:pt x="19" y="27"/>
                    </a:lnTo>
                    <a:lnTo>
                      <a:pt x="37" y="36"/>
                    </a:lnTo>
                    <a:lnTo>
                      <a:pt x="37" y="44"/>
                    </a:lnTo>
                    <a:lnTo>
                      <a:pt x="44" y="4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4" name="Freeform 195"/>
              <p:cNvSpPr>
                <a:spLocks/>
              </p:cNvSpPr>
              <p:nvPr/>
            </p:nvSpPr>
            <p:spPr bwMode="auto">
              <a:xfrm>
                <a:off x="5249863" y="3424238"/>
                <a:ext cx="30162" cy="31750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18" y="9"/>
                  </a:cxn>
                  <a:cxn ang="0">
                    <a:pos x="18" y="17"/>
                  </a:cxn>
                </a:cxnLst>
                <a:rect l="0" t="0" r="r" b="b"/>
                <a:pathLst>
                  <a:path w="18" h="17">
                    <a:moveTo>
                      <a:pt x="18" y="17"/>
                    </a:moveTo>
                    <a:lnTo>
                      <a:pt x="7" y="17"/>
                    </a:lnTo>
                    <a:lnTo>
                      <a:pt x="0" y="0"/>
                    </a:lnTo>
                    <a:lnTo>
                      <a:pt x="18" y="9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5" name="Freeform 196"/>
              <p:cNvSpPr>
                <a:spLocks/>
              </p:cNvSpPr>
              <p:nvPr/>
            </p:nvSpPr>
            <p:spPr bwMode="auto">
              <a:xfrm>
                <a:off x="5249863" y="3424238"/>
                <a:ext cx="30162" cy="31750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18" y="9"/>
                  </a:cxn>
                  <a:cxn ang="0">
                    <a:pos x="18" y="17"/>
                  </a:cxn>
                </a:cxnLst>
                <a:rect l="0" t="0" r="r" b="b"/>
                <a:pathLst>
                  <a:path w="18" h="17">
                    <a:moveTo>
                      <a:pt x="18" y="17"/>
                    </a:moveTo>
                    <a:lnTo>
                      <a:pt x="7" y="17"/>
                    </a:lnTo>
                    <a:lnTo>
                      <a:pt x="0" y="0"/>
                    </a:lnTo>
                    <a:lnTo>
                      <a:pt x="18" y="9"/>
                    </a:lnTo>
                    <a:lnTo>
                      <a:pt x="18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6" name="Freeform 197"/>
              <p:cNvSpPr>
                <a:spLocks/>
              </p:cNvSpPr>
              <p:nvPr/>
            </p:nvSpPr>
            <p:spPr bwMode="auto">
              <a:xfrm>
                <a:off x="5249863" y="3368675"/>
                <a:ext cx="125412" cy="101600"/>
              </a:xfrm>
              <a:custGeom>
                <a:avLst/>
                <a:gdLst/>
                <a:ahLst/>
                <a:cxnLst>
                  <a:cxn ang="0">
                    <a:pos x="25" y="51"/>
                  </a:cxn>
                  <a:cxn ang="0">
                    <a:pos x="44" y="43"/>
                  </a:cxn>
                  <a:cxn ang="0">
                    <a:pos x="52" y="43"/>
                  </a:cxn>
                  <a:cxn ang="0">
                    <a:pos x="44" y="51"/>
                  </a:cxn>
                  <a:cxn ang="0">
                    <a:pos x="62" y="61"/>
                  </a:cxn>
                  <a:cxn ang="0">
                    <a:pos x="52" y="51"/>
                  </a:cxn>
                  <a:cxn ang="0">
                    <a:pos x="62" y="51"/>
                  </a:cxn>
                  <a:cxn ang="0">
                    <a:pos x="62" y="34"/>
                  </a:cxn>
                  <a:cxn ang="0">
                    <a:pos x="78" y="27"/>
                  </a:cxn>
                  <a:cxn ang="0">
                    <a:pos x="62" y="16"/>
                  </a:cxn>
                  <a:cxn ang="0">
                    <a:pos x="52" y="0"/>
                  </a:cxn>
                  <a:cxn ang="0">
                    <a:pos x="44" y="7"/>
                  </a:cxn>
                  <a:cxn ang="0">
                    <a:pos x="34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25" y="7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18" y="27"/>
                  </a:cxn>
                  <a:cxn ang="0">
                    <a:pos x="18" y="34"/>
                  </a:cxn>
                  <a:cxn ang="0">
                    <a:pos x="25" y="43"/>
                  </a:cxn>
                  <a:cxn ang="0">
                    <a:pos x="25" y="51"/>
                  </a:cxn>
                </a:cxnLst>
                <a:rect l="0" t="0" r="r" b="b"/>
                <a:pathLst>
                  <a:path w="78" h="61">
                    <a:moveTo>
                      <a:pt x="25" y="51"/>
                    </a:moveTo>
                    <a:lnTo>
                      <a:pt x="44" y="43"/>
                    </a:lnTo>
                    <a:lnTo>
                      <a:pt x="52" y="43"/>
                    </a:lnTo>
                    <a:lnTo>
                      <a:pt x="44" y="51"/>
                    </a:lnTo>
                    <a:lnTo>
                      <a:pt x="62" y="61"/>
                    </a:lnTo>
                    <a:lnTo>
                      <a:pt x="52" y="51"/>
                    </a:lnTo>
                    <a:lnTo>
                      <a:pt x="62" y="51"/>
                    </a:lnTo>
                    <a:lnTo>
                      <a:pt x="62" y="34"/>
                    </a:lnTo>
                    <a:lnTo>
                      <a:pt x="78" y="27"/>
                    </a:lnTo>
                    <a:lnTo>
                      <a:pt x="62" y="16"/>
                    </a:lnTo>
                    <a:lnTo>
                      <a:pt x="52" y="0"/>
                    </a:lnTo>
                    <a:lnTo>
                      <a:pt x="44" y="7"/>
                    </a:lnTo>
                    <a:lnTo>
                      <a:pt x="34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25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8" y="27"/>
                    </a:lnTo>
                    <a:lnTo>
                      <a:pt x="18" y="34"/>
                    </a:lnTo>
                    <a:lnTo>
                      <a:pt x="25" y="43"/>
                    </a:lnTo>
                    <a:lnTo>
                      <a:pt x="25" y="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7" name="Freeform 198"/>
              <p:cNvSpPr>
                <a:spLocks/>
              </p:cNvSpPr>
              <p:nvPr/>
            </p:nvSpPr>
            <p:spPr bwMode="auto">
              <a:xfrm>
                <a:off x="5249863" y="3368675"/>
                <a:ext cx="125412" cy="101600"/>
              </a:xfrm>
              <a:custGeom>
                <a:avLst/>
                <a:gdLst/>
                <a:ahLst/>
                <a:cxnLst>
                  <a:cxn ang="0">
                    <a:pos x="25" y="51"/>
                  </a:cxn>
                  <a:cxn ang="0">
                    <a:pos x="44" y="43"/>
                  </a:cxn>
                  <a:cxn ang="0">
                    <a:pos x="52" y="43"/>
                  </a:cxn>
                  <a:cxn ang="0">
                    <a:pos x="44" y="51"/>
                  </a:cxn>
                  <a:cxn ang="0">
                    <a:pos x="62" y="61"/>
                  </a:cxn>
                  <a:cxn ang="0">
                    <a:pos x="52" y="51"/>
                  </a:cxn>
                  <a:cxn ang="0">
                    <a:pos x="62" y="51"/>
                  </a:cxn>
                  <a:cxn ang="0">
                    <a:pos x="62" y="34"/>
                  </a:cxn>
                  <a:cxn ang="0">
                    <a:pos x="78" y="27"/>
                  </a:cxn>
                  <a:cxn ang="0">
                    <a:pos x="62" y="16"/>
                  </a:cxn>
                  <a:cxn ang="0">
                    <a:pos x="52" y="0"/>
                  </a:cxn>
                  <a:cxn ang="0">
                    <a:pos x="44" y="7"/>
                  </a:cxn>
                  <a:cxn ang="0">
                    <a:pos x="34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25" y="7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18" y="27"/>
                  </a:cxn>
                  <a:cxn ang="0">
                    <a:pos x="18" y="34"/>
                  </a:cxn>
                  <a:cxn ang="0">
                    <a:pos x="25" y="43"/>
                  </a:cxn>
                  <a:cxn ang="0">
                    <a:pos x="25" y="51"/>
                  </a:cxn>
                </a:cxnLst>
                <a:rect l="0" t="0" r="r" b="b"/>
                <a:pathLst>
                  <a:path w="78" h="61">
                    <a:moveTo>
                      <a:pt x="25" y="51"/>
                    </a:moveTo>
                    <a:lnTo>
                      <a:pt x="44" y="43"/>
                    </a:lnTo>
                    <a:lnTo>
                      <a:pt x="52" y="43"/>
                    </a:lnTo>
                    <a:lnTo>
                      <a:pt x="44" y="51"/>
                    </a:lnTo>
                    <a:lnTo>
                      <a:pt x="62" y="61"/>
                    </a:lnTo>
                    <a:lnTo>
                      <a:pt x="52" y="51"/>
                    </a:lnTo>
                    <a:lnTo>
                      <a:pt x="62" y="51"/>
                    </a:lnTo>
                    <a:lnTo>
                      <a:pt x="62" y="34"/>
                    </a:lnTo>
                    <a:lnTo>
                      <a:pt x="78" y="27"/>
                    </a:lnTo>
                    <a:lnTo>
                      <a:pt x="62" y="16"/>
                    </a:lnTo>
                    <a:lnTo>
                      <a:pt x="52" y="0"/>
                    </a:lnTo>
                    <a:lnTo>
                      <a:pt x="44" y="7"/>
                    </a:lnTo>
                    <a:lnTo>
                      <a:pt x="34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25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8" y="27"/>
                    </a:lnTo>
                    <a:lnTo>
                      <a:pt x="18" y="34"/>
                    </a:lnTo>
                    <a:lnTo>
                      <a:pt x="25" y="43"/>
                    </a:lnTo>
                    <a:lnTo>
                      <a:pt x="25" y="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8" name="Freeform 199"/>
              <p:cNvSpPr>
                <a:spLocks/>
              </p:cNvSpPr>
              <p:nvPr/>
            </p:nvSpPr>
            <p:spPr bwMode="auto">
              <a:xfrm>
                <a:off x="4503738" y="2200275"/>
                <a:ext cx="279400" cy="696913"/>
              </a:xfrm>
              <a:custGeom>
                <a:avLst/>
                <a:gdLst/>
                <a:ahLst/>
                <a:cxnLst>
                  <a:cxn ang="0">
                    <a:pos x="0" y="325"/>
                  </a:cxn>
                  <a:cxn ang="0">
                    <a:pos x="9" y="325"/>
                  </a:cxn>
                  <a:cxn ang="0">
                    <a:pos x="9" y="300"/>
                  </a:cxn>
                  <a:cxn ang="0">
                    <a:pos x="20" y="291"/>
                  </a:cxn>
                  <a:cxn ang="0">
                    <a:pos x="20" y="264"/>
                  </a:cxn>
                  <a:cxn ang="0">
                    <a:pos x="20" y="256"/>
                  </a:cxn>
                  <a:cxn ang="0">
                    <a:pos x="9" y="220"/>
                  </a:cxn>
                  <a:cxn ang="0">
                    <a:pos x="20" y="186"/>
                  </a:cxn>
                  <a:cxn ang="0">
                    <a:pos x="27" y="176"/>
                  </a:cxn>
                  <a:cxn ang="0">
                    <a:pos x="44" y="168"/>
                  </a:cxn>
                  <a:cxn ang="0">
                    <a:pos x="36" y="149"/>
                  </a:cxn>
                  <a:cxn ang="0">
                    <a:pos x="44" y="133"/>
                  </a:cxn>
                  <a:cxn ang="0">
                    <a:pos x="54" y="106"/>
                  </a:cxn>
                  <a:cxn ang="0">
                    <a:pos x="71" y="78"/>
                  </a:cxn>
                  <a:cxn ang="0">
                    <a:pos x="71" y="62"/>
                  </a:cxn>
                  <a:cxn ang="0">
                    <a:pos x="80" y="44"/>
                  </a:cxn>
                  <a:cxn ang="0">
                    <a:pos x="88" y="35"/>
                  </a:cxn>
                  <a:cxn ang="0">
                    <a:pos x="98" y="35"/>
                  </a:cxn>
                  <a:cxn ang="0">
                    <a:pos x="98" y="17"/>
                  </a:cxn>
                  <a:cxn ang="0">
                    <a:pos x="107" y="17"/>
                  </a:cxn>
                  <a:cxn ang="0">
                    <a:pos x="125" y="17"/>
                  </a:cxn>
                  <a:cxn ang="0">
                    <a:pos x="125" y="0"/>
                  </a:cxn>
                  <a:cxn ang="0">
                    <a:pos x="132" y="0"/>
                  </a:cxn>
                  <a:cxn ang="0">
                    <a:pos x="168" y="35"/>
                  </a:cxn>
                  <a:cxn ang="0">
                    <a:pos x="176" y="115"/>
                  </a:cxn>
                  <a:cxn ang="0">
                    <a:pos x="159" y="115"/>
                  </a:cxn>
                  <a:cxn ang="0">
                    <a:pos x="141" y="133"/>
                  </a:cxn>
                  <a:cxn ang="0">
                    <a:pos x="141" y="142"/>
                  </a:cxn>
                  <a:cxn ang="0">
                    <a:pos x="141" y="149"/>
                  </a:cxn>
                  <a:cxn ang="0">
                    <a:pos x="151" y="159"/>
                  </a:cxn>
                  <a:cxn ang="0">
                    <a:pos x="132" y="176"/>
                  </a:cxn>
                  <a:cxn ang="0">
                    <a:pos x="107" y="202"/>
                  </a:cxn>
                  <a:cxn ang="0">
                    <a:pos x="88" y="229"/>
                  </a:cxn>
                  <a:cxn ang="0">
                    <a:pos x="88" y="273"/>
                  </a:cxn>
                  <a:cxn ang="0">
                    <a:pos x="107" y="300"/>
                  </a:cxn>
                  <a:cxn ang="0">
                    <a:pos x="98" y="307"/>
                  </a:cxn>
                  <a:cxn ang="0">
                    <a:pos x="98" y="318"/>
                  </a:cxn>
                  <a:cxn ang="0">
                    <a:pos x="80" y="335"/>
                  </a:cxn>
                  <a:cxn ang="0">
                    <a:pos x="71" y="396"/>
                  </a:cxn>
                  <a:cxn ang="0">
                    <a:pos x="54" y="396"/>
                  </a:cxn>
                  <a:cxn ang="0">
                    <a:pos x="44" y="405"/>
                  </a:cxn>
                  <a:cxn ang="0">
                    <a:pos x="44" y="415"/>
                  </a:cxn>
                  <a:cxn ang="0">
                    <a:pos x="27" y="415"/>
                  </a:cxn>
                  <a:cxn ang="0">
                    <a:pos x="20" y="396"/>
                  </a:cxn>
                  <a:cxn ang="0">
                    <a:pos x="27" y="388"/>
                  </a:cxn>
                  <a:cxn ang="0">
                    <a:pos x="20" y="378"/>
                  </a:cxn>
                  <a:cxn ang="0">
                    <a:pos x="0" y="325"/>
                  </a:cxn>
                </a:cxnLst>
                <a:rect l="0" t="0" r="r" b="b"/>
                <a:pathLst>
                  <a:path w="176" h="415">
                    <a:moveTo>
                      <a:pt x="0" y="325"/>
                    </a:moveTo>
                    <a:lnTo>
                      <a:pt x="9" y="325"/>
                    </a:lnTo>
                    <a:lnTo>
                      <a:pt x="9" y="300"/>
                    </a:lnTo>
                    <a:lnTo>
                      <a:pt x="20" y="291"/>
                    </a:lnTo>
                    <a:lnTo>
                      <a:pt x="20" y="264"/>
                    </a:lnTo>
                    <a:lnTo>
                      <a:pt x="20" y="256"/>
                    </a:lnTo>
                    <a:lnTo>
                      <a:pt x="9" y="220"/>
                    </a:lnTo>
                    <a:lnTo>
                      <a:pt x="20" y="186"/>
                    </a:lnTo>
                    <a:lnTo>
                      <a:pt x="27" y="176"/>
                    </a:lnTo>
                    <a:lnTo>
                      <a:pt x="44" y="168"/>
                    </a:lnTo>
                    <a:lnTo>
                      <a:pt x="36" y="149"/>
                    </a:lnTo>
                    <a:lnTo>
                      <a:pt x="44" y="133"/>
                    </a:lnTo>
                    <a:lnTo>
                      <a:pt x="54" y="106"/>
                    </a:lnTo>
                    <a:lnTo>
                      <a:pt x="71" y="78"/>
                    </a:lnTo>
                    <a:lnTo>
                      <a:pt x="71" y="62"/>
                    </a:lnTo>
                    <a:lnTo>
                      <a:pt x="80" y="44"/>
                    </a:lnTo>
                    <a:lnTo>
                      <a:pt x="88" y="35"/>
                    </a:lnTo>
                    <a:lnTo>
                      <a:pt x="98" y="35"/>
                    </a:lnTo>
                    <a:lnTo>
                      <a:pt x="98" y="17"/>
                    </a:lnTo>
                    <a:lnTo>
                      <a:pt x="107" y="17"/>
                    </a:lnTo>
                    <a:lnTo>
                      <a:pt x="125" y="17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68" y="35"/>
                    </a:lnTo>
                    <a:lnTo>
                      <a:pt x="176" y="115"/>
                    </a:lnTo>
                    <a:lnTo>
                      <a:pt x="159" y="115"/>
                    </a:lnTo>
                    <a:lnTo>
                      <a:pt x="141" y="133"/>
                    </a:lnTo>
                    <a:lnTo>
                      <a:pt x="141" y="142"/>
                    </a:lnTo>
                    <a:lnTo>
                      <a:pt x="141" y="149"/>
                    </a:lnTo>
                    <a:lnTo>
                      <a:pt x="151" y="159"/>
                    </a:lnTo>
                    <a:lnTo>
                      <a:pt x="132" y="176"/>
                    </a:lnTo>
                    <a:lnTo>
                      <a:pt x="107" y="202"/>
                    </a:lnTo>
                    <a:lnTo>
                      <a:pt x="88" y="229"/>
                    </a:lnTo>
                    <a:lnTo>
                      <a:pt x="88" y="273"/>
                    </a:lnTo>
                    <a:lnTo>
                      <a:pt x="107" y="300"/>
                    </a:lnTo>
                    <a:lnTo>
                      <a:pt x="98" y="307"/>
                    </a:lnTo>
                    <a:lnTo>
                      <a:pt x="98" y="318"/>
                    </a:lnTo>
                    <a:lnTo>
                      <a:pt x="80" y="335"/>
                    </a:lnTo>
                    <a:lnTo>
                      <a:pt x="71" y="396"/>
                    </a:lnTo>
                    <a:lnTo>
                      <a:pt x="54" y="396"/>
                    </a:lnTo>
                    <a:lnTo>
                      <a:pt x="44" y="405"/>
                    </a:lnTo>
                    <a:lnTo>
                      <a:pt x="44" y="415"/>
                    </a:lnTo>
                    <a:lnTo>
                      <a:pt x="27" y="415"/>
                    </a:lnTo>
                    <a:lnTo>
                      <a:pt x="20" y="396"/>
                    </a:lnTo>
                    <a:lnTo>
                      <a:pt x="27" y="388"/>
                    </a:lnTo>
                    <a:lnTo>
                      <a:pt x="20" y="378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19" name="Freeform 200"/>
              <p:cNvSpPr>
                <a:spLocks/>
              </p:cNvSpPr>
              <p:nvPr/>
            </p:nvSpPr>
            <p:spPr bwMode="auto">
              <a:xfrm>
                <a:off x="4503738" y="2200275"/>
                <a:ext cx="279400" cy="696913"/>
              </a:xfrm>
              <a:custGeom>
                <a:avLst/>
                <a:gdLst/>
                <a:ahLst/>
                <a:cxnLst>
                  <a:cxn ang="0">
                    <a:pos x="0" y="325"/>
                  </a:cxn>
                  <a:cxn ang="0">
                    <a:pos x="9" y="325"/>
                  </a:cxn>
                  <a:cxn ang="0">
                    <a:pos x="9" y="300"/>
                  </a:cxn>
                  <a:cxn ang="0">
                    <a:pos x="20" y="291"/>
                  </a:cxn>
                  <a:cxn ang="0">
                    <a:pos x="20" y="264"/>
                  </a:cxn>
                  <a:cxn ang="0">
                    <a:pos x="20" y="256"/>
                  </a:cxn>
                  <a:cxn ang="0">
                    <a:pos x="9" y="220"/>
                  </a:cxn>
                  <a:cxn ang="0">
                    <a:pos x="20" y="186"/>
                  </a:cxn>
                  <a:cxn ang="0">
                    <a:pos x="27" y="176"/>
                  </a:cxn>
                  <a:cxn ang="0">
                    <a:pos x="44" y="168"/>
                  </a:cxn>
                  <a:cxn ang="0">
                    <a:pos x="36" y="149"/>
                  </a:cxn>
                  <a:cxn ang="0">
                    <a:pos x="44" y="133"/>
                  </a:cxn>
                  <a:cxn ang="0">
                    <a:pos x="54" y="106"/>
                  </a:cxn>
                  <a:cxn ang="0">
                    <a:pos x="71" y="78"/>
                  </a:cxn>
                  <a:cxn ang="0">
                    <a:pos x="71" y="62"/>
                  </a:cxn>
                  <a:cxn ang="0">
                    <a:pos x="80" y="44"/>
                  </a:cxn>
                  <a:cxn ang="0">
                    <a:pos x="88" y="35"/>
                  </a:cxn>
                  <a:cxn ang="0">
                    <a:pos x="98" y="35"/>
                  </a:cxn>
                  <a:cxn ang="0">
                    <a:pos x="98" y="17"/>
                  </a:cxn>
                  <a:cxn ang="0">
                    <a:pos x="107" y="17"/>
                  </a:cxn>
                  <a:cxn ang="0">
                    <a:pos x="125" y="17"/>
                  </a:cxn>
                  <a:cxn ang="0">
                    <a:pos x="125" y="0"/>
                  </a:cxn>
                  <a:cxn ang="0">
                    <a:pos x="132" y="0"/>
                  </a:cxn>
                  <a:cxn ang="0">
                    <a:pos x="168" y="35"/>
                  </a:cxn>
                  <a:cxn ang="0">
                    <a:pos x="176" y="115"/>
                  </a:cxn>
                  <a:cxn ang="0">
                    <a:pos x="159" y="115"/>
                  </a:cxn>
                  <a:cxn ang="0">
                    <a:pos x="141" y="133"/>
                  </a:cxn>
                  <a:cxn ang="0">
                    <a:pos x="141" y="142"/>
                  </a:cxn>
                  <a:cxn ang="0">
                    <a:pos x="141" y="149"/>
                  </a:cxn>
                  <a:cxn ang="0">
                    <a:pos x="151" y="159"/>
                  </a:cxn>
                  <a:cxn ang="0">
                    <a:pos x="132" y="176"/>
                  </a:cxn>
                  <a:cxn ang="0">
                    <a:pos x="107" y="202"/>
                  </a:cxn>
                  <a:cxn ang="0">
                    <a:pos x="88" y="229"/>
                  </a:cxn>
                  <a:cxn ang="0">
                    <a:pos x="88" y="273"/>
                  </a:cxn>
                  <a:cxn ang="0">
                    <a:pos x="107" y="300"/>
                  </a:cxn>
                  <a:cxn ang="0">
                    <a:pos x="98" y="307"/>
                  </a:cxn>
                  <a:cxn ang="0">
                    <a:pos x="98" y="318"/>
                  </a:cxn>
                  <a:cxn ang="0">
                    <a:pos x="80" y="335"/>
                  </a:cxn>
                  <a:cxn ang="0">
                    <a:pos x="71" y="396"/>
                  </a:cxn>
                  <a:cxn ang="0">
                    <a:pos x="54" y="396"/>
                  </a:cxn>
                  <a:cxn ang="0">
                    <a:pos x="44" y="405"/>
                  </a:cxn>
                  <a:cxn ang="0">
                    <a:pos x="44" y="415"/>
                  </a:cxn>
                  <a:cxn ang="0">
                    <a:pos x="27" y="415"/>
                  </a:cxn>
                  <a:cxn ang="0">
                    <a:pos x="20" y="396"/>
                  </a:cxn>
                  <a:cxn ang="0">
                    <a:pos x="27" y="388"/>
                  </a:cxn>
                  <a:cxn ang="0">
                    <a:pos x="20" y="378"/>
                  </a:cxn>
                  <a:cxn ang="0">
                    <a:pos x="0" y="325"/>
                  </a:cxn>
                </a:cxnLst>
                <a:rect l="0" t="0" r="r" b="b"/>
                <a:pathLst>
                  <a:path w="176" h="415">
                    <a:moveTo>
                      <a:pt x="0" y="325"/>
                    </a:moveTo>
                    <a:lnTo>
                      <a:pt x="9" y="325"/>
                    </a:lnTo>
                    <a:lnTo>
                      <a:pt x="9" y="300"/>
                    </a:lnTo>
                    <a:lnTo>
                      <a:pt x="20" y="291"/>
                    </a:lnTo>
                    <a:lnTo>
                      <a:pt x="20" y="264"/>
                    </a:lnTo>
                    <a:lnTo>
                      <a:pt x="20" y="256"/>
                    </a:lnTo>
                    <a:lnTo>
                      <a:pt x="9" y="220"/>
                    </a:lnTo>
                    <a:lnTo>
                      <a:pt x="20" y="186"/>
                    </a:lnTo>
                    <a:lnTo>
                      <a:pt x="27" y="176"/>
                    </a:lnTo>
                    <a:lnTo>
                      <a:pt x="44" y="168"/>
                    </a:lnTo>
                    <a:lnTo>
                      <a:pt x="36" y="149"/>
                    </a:lnTo>
                    <a:lnTo>
                      <a:pt x="44" y="133"/>
                    </a:lnTo>
                    <a:lnTo>
                      <a:pt x="54" y="106"/>
                    </a:lnTo>
                    <a:lnTo>
                      <a:pt x="71" y="78"/>
                    </a:lnTo>
                    <a:lnTo>
                      <a:pt x="71" y="62"/>
                    </a:lnTo>
                    <a:lnTo>
                      <a:pt x="80" y="44"/>
                    </a:lnTo>
                    <a:lnTo>
                      <a:pt x="88" y="35"/>
                    </a:lnTo>
                    <a:lnTo>
                      <a:pt x="98" y="35"/>
                    </a:lnTo>
                    <a:lnTo>
                      <a:pt x="98" y="17"/>
                    </a:lnTo>
                    <a:lnTo>
                      <a:pt x="107" y="17"/>
                    </a:lnTo>
                    <a:lnTo>
                      <a:pt x="125" y="17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68" y="35"/>
                    </a:lnTo>
                    <a:lnTo>
                      <a:pt x="176" y="115"/>
                    </a:lnTo>
                    <a:lnTo>
                      <a:pt x="159" y="115"/>
                    </a:lnTo>
                    <a:lnTo>
                      <a:pt x="141" y="133"/>
                    </a:lnTo>
                    <a:lnTo>
                      <a:pt x="141" y="142"/>
                    </a:lnTo>
                    <a:lnTo>
                      <a:pt x="141" y="149"/>
                    </a:lnTo>
                    <a:lnTo>
                      <a:pt x="151" y="159"/>
                    </a:lnTo>
                    <a:lnTo>
                      <a:pt x="132" y="176"/>
                    </a:lnTo>
                    <a:lnTo>
                      <a:pt x="107" y="202"/>
                    </a:lnTo>
                    <a:lnTo>
                      <a:pt x="88" y="229"/>
                    </a:lnTo>
                    <a:lnTo>
                      <a:pt x="88" y="273"/>
                    </a:lnTo>
                    <a:lnTo>
                      <a:pt x="107" y="300"/>
                    </a:lnTo>
                    <a:lnTo>
                      <a:pt x="98" y="307"/>
                    </a:lnTo>
                    <a:lnTo>
                      <a:pt x="98" y="318"/>
                    </a:lnTo>
                    <a:lnTo>
                      <a:pt x="80" y="335"/>
                    </a:lnTo>
                    <a:lnTo>
                      <a:pt x="71" y="396"/>
                    </a:lnTo>
                    <a:lnTo>
                      <a:pt x="54" y="396"/>
                    </a:lnTo>
                    <a:lnTo>
                      <a:pt x="44" y="405"/>
                    </a:lnTo>
                    <a:lnTo>
                      <a:pt x="44" y="415"/>
                    </a:lnTo>
                    <a:lnTo>
                      <a:pt x="27" y="415"/>
                    </a:lnTo>
                    <a:lnTo>
                      <a:pt x="20" y="396"/>
                    </a:lnTo>
                    <a:lnTo>
                      <a:pt x="27" y="388"/>
                    </a:lnTo>
                    <a:lnTo>
                      <a:pt x="20" y="378"/>
                    </a:lnTo>
                    <a:lnTo>
                      <a:pt x="0" y="32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0" name="Freeform 201"/>
              <p:cNvSpPr>
                <a:spLocks/>
              </p:cNvSpPr>
              <p:nvPr/>
            </p:nvSpPr>
            <p:spPr bwMode="auto">
              <a:xfrm>
                <a:off x="4070350" y="2846388"/>
                <a:ext cx="57150" cy="55562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28" y="25"/>
                  </a:cxn>
                  <a:cxn ang="0">
                    <a:pos x="10" y="25"/>
                  </a:cxn>
                  <a:cxn ang="0">
                    <a:pos x="0" y="17"/>
                  </a:cxn>
                  <a:cxn ang="0">
                    <a:pos x="10" y="0"/>
                  </a:cxn>
                  <a:cxn ang="0">
                    <a:pos x="28" y="7"/>
                  </a:cxn>
                  <a:cxn ang="0">
                    <a:pos x="37" y="25"/>
                  </a:cxn>
                  <a:cxn ang="0">
                    <a:pos x="28" y="34"/>
                  </a:cxn>
                </a:cxnLst>
                <a:rect l="0" t="0" r="r" b="b"/>
                <a:pathLst>
                  <a:path w="37" h="34">
                    <a:moveTo>
                      <a:pt x="28" y="34"/>
                    </a:moveTo>
                    <a:lnTo>
                      <a:pt x="28" y="25"/>
                    </a:lnTo>
                    <a:lnTo>
                      <a:pt x="10" y="2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8" y="7"/>
                    </a:lnTo>
                    <a:lnTo>
                      <a:pt x="37" y="25"/>
                    </a:lnTo>
                    <a:lnTo>
                      <a:pt x="28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1" name="Freeform 202"/>
              <p:cNvSpPr>
                <a:spLocks/>
              </p:cNvSpPr>
              <p:nvPr/>
            </p:nvSpPr>
            <p:spPr bwMode="auto">
              <a:xfrm>
                <a:off x="4070350" y="2846388"/>
                <a:ext cx="57150" cy="55562"/>
              </a:xfrm>
              <a:custGeom>
                <a:avLst/>
                <a:gdLst/>
                <a:ahLst/>
                <a:cxnLst>
                  <a:cxn ang="0">
                    <a:pos x="28" y="34"/>
                  </a:cxn>
                  <a:cxn ang="0">
                    <a:pos x="28" y="25"/>
                  </a:cxn>
                  <a:cxn ang="0">
                    <a:pos x="10" y="25"/>
                  </a:cxn>
                  <a:cxn ang="0">
                    <a:pos x="0" y="17"/>
                  </a:cxn>
                  <a:cxn ang="0">
                    <a:pos x="10" y="0"/>
                  </a:cxn>
                  <a:cxn ang="0">
                    <a:pos x="28" y="7"/>
                  </a:cxn>
                  <a:cxn ang="0">
                    <a:pos x="37" y="25"/>
                  </a:cxn>
                  <a:cxn ang="0">
                    <a:pos x="28" y="34"/>
                  </a:cxn>
                </a:cxnLst>
                <a:rect l="0" t="0" r="r" b="b"/>
                <a:pathLst>
                  <a:path w="37" h="34">
                    <a:moveTo>
                      <a:pt x="28" y="34"/>
                    </a:moveTo>
                    <a:lnTo>
                      <a:pt x="28" y="25"/>
                    </a:lnTo>
                    <a:lnTo>
                      <a:pt x="10" y="2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8" y="7"/>
                    </a:lnTo>
                    <a:lnTo>
                      <a:pt x="37" y="25"/>
                    </a:lnTo>
                    <a:lnTo>
                      <a:pt x="28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2" name="Freeform 203"/>
              <p:cNvSpPr>
                <a:spLocks/>
              </p:cNvSpPr>
              <p:nvPr/>
            </p:nvSpPr>
            <p:spPr bwMode="auto">
              <a:xfrm>
                <a:off x="4011613" y="2846388"/>
                <a:ext cx="101600" cy="1492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6" y="17"/>
                  </a:cxn>
                  <a:cxn ang="0">
                    <a:pos x="46" y="25"/>
                  </a:cxn>
                  <a:cxn ang="0">
                    <a:pos x="64" y="25"/>
                  </a:cxn>
                  <a:cxn ang="0">
                    <a:pos x="64" y="34"/>
                  </a:cxn>
                  <a:cxn ang="0">
                    <a:pos x="64" y="52"/>
                  </a:cxn>
                  <a:cxn ang="0">
                    <a:pos x="53" y="78"/>
                  </a:cxn>
                  <a:cxn ang="0">
                    <a:pos x="9" y="88"/>
                  </a:cxn>
                  <a:cxn ang="0">
                    <a:pos x="0" y="78"/>
                  </a:cxn>
                  <a:cxn ang="0">
                    <a:pos x="9" y="78"/>
                  </a:cxn>
                  <a:cxn ang="0">
                    <a:pos x="19" y="52"/>
                  </a:cxn>
                  <a:cxn ang="0">
                    <a:pos x="9" y="43"/>
                  </a:cxn>
                  <a:cxn ang="0">
                    <a:pos x="19" y="34"/>
                  </a:cxn>
                  <a:cxn ang="0">
                    <a:pos x="9" y="34"/>
                  </a:cxn>
                  <a:cxn ang="0">
                    <a:pos x="9" y="25"/>
                  </a:cxn>
                  <a:cxn ang="0">
                    <a:pos x="27" y="25"/>
                  </a:cxn>
                  <a:cxn ang="0">
                    <a:pos x="36" y="17"/>
                  </a:cxn>
                  <a:cxn ang="0">
                    <a:pos x="27" y="17"/>
                  </a:cxn>
                  <a:cxn ang="0">
                    <a:pos x="27" y="7"/>
                  </a:cxn>
                  <a:cxn ang="0">
                    <a:pos x="46" y="0"/>
                  </a:cxn>
                </a:cxnLst>
                <a:rect l="0" t="0" r="r" b="b"/>
                <a:pathLst>
                  <a:path w="64" h="88">
                    <a:moveTo>
                      <a:pt x="46" y="0"/>
                    </a:moveTo>
                    <a:lnTo>
                      <a:pt x="36" y="17"/>
                    </a:lnTo>
                    <a:lnTo>
                      <a:pt x="46" y="25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64" y="52"/>
                    </a:lnTo>
                    <a:lnTo>
                      <a:pt x="53" y="78"/>
                    </a:lnTo>
                    <a:lnTo>
                      <a:pt x="9" y="88"/>
                    </a:lnTo>
                    <a:lnTo>
                      <a:pt x="0" y="78"/>
                    </a:lnTo>
                    <a:lnTo>
                      <a:pt x="9" y="78"/>
                    </a:lnTo>
                    <a:lnTo>
                      <a:pt x="19" y="52"/>
                    </a:lnTo>
                    <a:lnTo>
                      <a:pt x="9" y="43"/>
                    </a:lnTo>
                    <a:lnTo>
                      <a:pt x="19" y="34"/>
                    </a:lnTo>
                    <a:lnTo>
                      <a:pt x="9" y="34"/>
                    </a:lnTo>
                    <a:lnTo>
                      <a:pt x="9" y="25"/>
                    </a:lnTo>
                    <a:lnTo>
                      <a:pt x="27" y="25"/>
                    </a:lnTo>
                    <a:lnTo>
                      <a:pt x="36" y="17"/>
                    </a:lnTo>
                    <a:lnTo>
                      <a:pt x="27" y="17"/>
                    </a:lnTo>
                    <a:lnTo>
                      <a:pt x="27" y="7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3" name="Freeform 204"/>
              <p:cNvSpPr>
                <a:spLocks/>
              </p:cNvSpPr>
              <p:nvPr/>
            </p:nvSpPr>
            <p:spPr bwMode="auto">
              <a:xfrm>
                <a:off x="4011613" y="2846388"/>
                <a:ext cx="101600" cy="1492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6" y="17"/>
                  </a:cxn>
                  <a:cxn ang="0">
                    <a:pos x="46" y="25"/>
                  </a:cxn>
                  <a:cxn ang="0">
                    <a:pos x="64" y="25"/>
                  </a:cxn>
                  <a:cxn ang="0">
                    <a:pos x="64" y="34"/>
                  </a:cxn>
                  <a:cxn ang="0">
                    <a:pos x="64" y="52"/>
                  </a:cxn>
                  <a:cxn ang="0">
                    <a:pos x="53" y="78"/>
                  </a:cxn>
                  <a:cxn ang="0">
                    <a:pos x="9" y="88"/>
                  </a:cxn>
                  <a:cxn ang="0">
                    <a:pos x="0" y="78"/>
                  </a:cxn>
                  <a:cxn ang="0">
                    <a:pos x="9" y="78"/>
                  </a:cxn>
                  <a:cxn ang="0">
                    <a:pos x="19" y="52"/>
                  </a:cxn>
                  <a:cxn ang="0">
                    <a:pos x="9" y="43"/>
                  </a:cxn>
                  <a:cxn ang="0">
                    <a:pos x="19" y="34"/>
                  </a:cxn>
                  <a:cxn ang="0">
                    <a:pos x="9" y="34"/>
                  </a:cxn>
                  <a:cxn ang="0">
                    <a:pos x="9" y="25"/>
                  </a:cxn>
                  <a:cxn ang="0">
                    <a:pos x="27" y="25"/>
                  </a:cxn>
                  <a:cxn ang="0">
                    <a:pos x="36" y="17"/>
                  </a:cxn>
                  <a:cxn ang="0">
                    <a:pos x="27" y="17"/>
                  </a:cxn>
                  <a:cxn ang="0">
                    <a:pos x="27" y="7"/>
                  </a:cxn>
                  <a:cxn ang="0">
                    <a:pos x="46" y="0"/>
                  </a:cxn>
                </a:cxnLst>
                <a:rect l="0" t="0" r="r" b="b"/>
                <a:pathLst>
                  <a:path w="64" h="88">
                    <a:moveTo>
                      <a:pt x="46" y="0"/>
                    </a:moveTo>
                    <a:lnTo>
                      <a:pt x="36" y="17"/>
                    </a:lnTo>
                    <a:lnTo>
                      <a:pt x="46" y="25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64" y="52"/>
                    </a:lnTo>
                    <a:lnTo>
                      <a:pt x="53" y="78"/>
                    </a:lnTo>
                    <a:lnTo>
                      <a:pt x="9" y="88"/>
                    </a:lnTo>
                    <a:lnTo>
                      <a:pt x="0" y="78"/>
                    </a:lnTo>
                    <a:lnTo>
                      <a:pt x="9" y="78"/>
                    </a:lnTo>
                    <a:lnTo>
                      <a:pt x="19" y="52"/>
                    </a:lnTo>
                    <a:lnTo>
                      <a:pt x="9" y="43"/>
                    </a:lnTo>
                    <a:lnTo>
                      <a:pt x="19" y="34"/>
                    </a:lnTo>
                    <a:lnTo>
                      <a:pt x="9" y="34"/>
                    </a:lnTo>
                    <a:lnTo>
                      <a:pt x="9" y="25"/>
                    </a:lnTo>
                    <a:lnTo>
                      <a:pt x="27" y="25"/>
                    </a:lnTo>
                    <a:lnTo>
                      <a:pt x="36" y="17"/>
                    </a:lnTo>
                    <a:lnTo>
                      <a:pt x="27" y="17"/>
                    </a:lnTo>
                    <a:lnTo>
                      <a:pt x="27" y="7"/>
                    </a:lnTo>
                    <a:lnTo>
                      <a:pt x="46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4" name="Freeform 205"/>
              <p:cNvSpPr>
                <a:spLocks/>
              </p:cNvSpPr>
              <p:nvPr/>
            </p:nvSpPr>
            <p:spPr bwMode="auto">
              <a:xfrm>
                <a:off x="4437063" y="2809875"/>
                <a:ext cx="66675" cy="98425"/>
              </a:xfrm>
              <a:custGeom>
                <a:avLst/>
                <a:gdLst/>
                <a:ahLst/>
                <a:cxnLst>
                  <a:cxn ang="0">
                    <a:pos x="9" y="60"/>
                  </a:cxn>
                  <a:cxn ang="0">
                    <a:pos x="19" y="60"/>
                  </a:cxn>
                  <a:cxn ang="0">
                    <a:pos x="27" y="60"/>
                  </a:cxn>
                  <a:cxn ang="0">
                    <a:pos x="37" y="34"/>
                  </a:cxn>
                  <a:cxn ang="0">
                    <a:pos x="44" y="34"/>
                  </a:cxn>
                  <a:cxn ang="0">
                    <a:pos x="44" y="26"/>
                  </a:cxn>
                  <a:cxn ang="0">
                    <a:pos x="37" y="26"/>
                  </a:cxn>
                  <a:cxn ang="0">
                    <a:pos x="37" y="0"/>
                  </a:cxn>
                  <a:cxn ang="0">
                    <a:pos x="9" y="7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9" y="53"/>
                  </a:cxn>
                  <a:cxn ang="0">
                    <a:pos x="9" y="60"/>
                  </a:cxn>
                </a:cxnLst>
                <a:rect l="0" t="0" r="r" b="b"/>
                <a:pathLst>
                  <a:path w="44" h="60">
                    <a:moveTo>
                      <a:pt x="9" y="60"/>
                    </a:moveTo>
                    <a:lnTo>
                      <a:pt x="19" y="60"/>
                    </a:lnTo>
                    <a:lnTo>
                      <a:pt x="27" y="60"/>
                    </a:lnTo>
                    <a:lnTo>
                      <a:pt x="37" y="34"/>
                    </a:lnTo>
                    <a:lnTo>
                      <a:pt x="44" y="34"/>
                    </a:lnTo>
                    <a:lnTo>
                      <a:pt x="44" y="26"/>
                    </a:lnTo>
                    <a:lnTo>
                      <a:pt x="37" y="26"/>
                    </a:lnTo>
                    <a:lnTo>
                      <a:pt x="37" y="0"/>
                    </a:lnTo>
                    <a:lnTo>
                      <a:pt x="9" y="7"/>
                    </a:lnTo>
                    <a:lnTo>
                      <a:pt x="0" y="26"/>
                    </a:lnTo>
                    <a:lnTo>
                      <a:pt x="0" y="43"/>
                    </a:lnTo>
                    <a:lnTo>
                      <a:pt x="9" y="53"/>
                    </a:lnTo>
                    <a:lnTo>
                      <a:pt x="9" y="6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5" name="Freeform 206"/>
              <p:cNvSpPr>
                <a:spLocks/>
              </p:cNvSpPr>
              <p:nvPr/>
            </p:nvSpPr>
            <p:spPr bwMode="auto">
              <a:xfrm>
                <a:off x="4437063" y="2809875"/>
                <a:ext cx="66675" cy="98425"/>
              </a:xfrm>
              <a:custGeom>
                <a:avLst/>
                <a:gdLst/>
                <a:ahLst/>
                <a:cxnLst>
                  <a:cxn ang="0">
                    <a:pos x="9" y="60"/>
                  </a:cxn>
                  <a:cxn ang="0">
                    <a:pos x="19" y="60"/>
                  </a:cxn>
                  <a:cxn ang="0">
                    <a:pos x="27" y="60"/>
                  </a:cxn>
                  <a:cxn ang="0">
                    <a:pos x="37" y="34"/>
                  </a:cxn>
                  <a:cxn ang="0">
                    <a:pos x="44" y="34"/>
                  </a:cxn>
                  <a:cxn ang="0">
                    <a:pos x="44" y="26"/>
                  </a:cxn>
                  <a:cxn ang="0">
                    <a:pos x="37" y="26"/>
                  </a:cxn>
                  <a:cxn ang="0">
                    <a:pos x="37" y="0"/>
                  </a:cxn>
                  <a:cxn ang="0">
                    <a:pos x="9" y="7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9" y="53"/>
                  </a:cxn>
                  <a:cxn ang="0">
                    <a:pos x="9" y="60"/>
                  </a:cxn>
                </a:cxnLst>
                <a:rect l="0" t="0" r="r" b="b"/>
                <a:pathLst>
                  <a:path w="44" h="60">
                    <a:moveTo>
                      <a:pt x="9" y="60"/>
                    </a:moveTo>
                    <a:lnTo>
                      <a:pt x="19" y="60"/>
                    </a:lnTo>
                    <a:lnTo>
                      <a:pt x="27" y="60"/>
                    </a:lnTo>
                    <a:lnTo>
                      <a:pt x="37" y="34"/>
                    </a:lnTo>
                    <a:lnTo>
                      <a:pt x="44" y="34"/>
                    </a:lnTo>
                    <a:lnTo>
                      <a:pt x="44" y="26"/>
                    </a:lnTo>
                    <a:lnTo>
                      <a:pt x="37" y="26"/>
                    </a:lnTo>
                    <a:lnTo>
                      <a:pt x="37" y="0"/>
                    </a:lnTo>
                    <a:lnTo>
                      <a:pt x="9" y="7"/>
                    </a:lnTo>
                    <a:lnTo>
                      <a:pt x="0" y="26"/>
                    </a:lnTo>
                    <a:lnTo>
                      <a:pt x="0" y="43"/>
                    </a:lnTo>
                    <a:lnTo>
                      <a:pt x="9" y="53"/>
                    </a:lnTo>
                    <a:lnTo>
                      <a:pt x="9" y="6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6" name="Freeform 207"/>
              <p:cNvSpPr>
                <a:spLocks/>
              </p:cNvSpPr>
              <p:nvPr/>
            </p:nvSpPr>
            <p:spPr bwMode="auto">
              <a:xfrm>
                <a:off x="4337050" y="2971800"/>
                <a:ext cx="85725" cy="101600"/>
              </a:xfrm>
              <a:custGeom>
                <a:avLst/>
                <a:gdLst/>
                <a:ahLst/>
                <a:cxnLst>
                  <a:cxn ang="0">
                    <a:pos x="36" y="62"/>
                  </a:cxn>
                  <a:cxn ang="0">
                    <a:pos x="36" y="35"/>
                  </a:cxn>
                  <a:cxn ang="0">
                    <a:pos x="44" y="25"/>
                  </a:cxn>
                  <a:cxn ang="0">
                    <a:pos x="54" y="0"/>
                  </a:cxn>
                  <a:cxn ang="0">
                    <a:pos x="27" y="9"/>
                  </a:cxn>
                  <a:cxn ang="0">
                    <a:pos x="36" y="25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17" y="18"/>
                  </a:cxn>
                  <a:cxn ang="0">
                    <a:pos x="0" y="52"/>
                  </a:cxn>
                  <a:cxn ang="0">
                    <a:pos x="27" y="52"/>
                  </a:cxn>
                  <a:cxn ang="0">
                    <a:pos x="36" y="62"/>
                  </a:cxn>
                </a:cxnLst>
                <a:rect l="0" t="0" r="r" b="b"/>
                <a:pathLst>
                  <a:path w="54" h="62">
                    <a:moveTo>
                      <a:pt x="36" y="62"/>
                    </a:moveTo>
                    <a:lnTo>
                      <a:pt x="36" y="35"/>
                    </a:lnTo>
                    <a:lnTo>
                      <a:pt x="44" y="25"/>
                    </a:lnTo>
                    <a:lnTo>
                      <a:pt x="54" y="0"/>
                    </a:lnTo>
                    <a:lnTo>
                      <a:pt x="27" y="9"/>
                    </a:lnTo>
                    <a:lnTo>
                      <a:pt x="36" y="25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17" y="18"/>
                    </a:lnTo>
                    <a:lnTo>
                      <a:pt x="0" y="52"/>
                    </a:lnTo>
                    <a:lnTo>
                      <a:pt x="27" y="52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7" name="Freeform 208"/>
              <p:cNvSpPr>
                <a:spLocks/>
              </p:cNvSpPr>
              <p:nvPr/>
            </p:nvSpPr>
            <p:spPr bwMode="auto">
              <a:xfrm>
                <a:off x="4337050" y="2971800"/>
                <a:ext cx="85725" cy="101600"/>
              </a:xfrm>
              <a:custGeom>
                <a:avLst/>
                <a:gdLst/>
                <a:ahLst/>
                <a:cxnLst>
                  <a:cxn ang="0">
                    <a:pos x="36" y="62"/>
                  </a:cxn>
                  <a:cxn ang="0">
                    <a:pos x="36" y="35"/>
                  </a:cxn>
                  <a:cxn ang="0">
                    <a:pos x="44" y="25"/>
                  </a:cxn>
                  <a:cxn ang="0">
                    <a:pos x="54" y="0"/>
                  </a:cxn>
                  <a:cxn ang="0">
                    <a:pos x="27" y="9"/>
                  </a:cxn>
                  <a:cxn ang="0">
                    <a:pos x="36" y="25"/>
                  </a:cxn>
                  <a:cxn ang="0">
                    <a:pos x="27" y="25"/>
                  </a:cxn>
                  <a:cxn ang="0">
                    <a:pos x="27" y="18"/>
                  </a:cxn>
                  <a:cxn ang="0">
                    <a:pos x="17" y="18"/>
                  </a:cxn>
                  <a:cxn ang="0">
                    <a:pos x="0" y="52"/>
                  </a:cxn>
                  <a:cxn ang="0">
                    <a:pos x="27" y="52"/>
                  </a:cxn>
                  <a:cxn ang="0">
                    <a:pos x="36" y="62"/>
                  </a:cxn>
                </a:cxnLst>
                <a:rect l="0" t="0" r="r" b="b"/>
                <a:pathLst>
                  <a:path w="54" h="62">
                    <a:moveTo>
                      <a:pt x="36" y="62"/>
                    </a:moveTo>
                    <a:lnTo>
                      <a:pt x="36" y="35"/>
                    </a:lnTo>
                    <a:lnTo>
                      <a:pt x="44" y="25"/>
                    </a:lnTo>
                    <a:lnTo>
                      <a:pt x="54" y="0"/>
                    </a:lnTo>
                    <a:lnTo>
                      <a:pt x="27" y="9"/>
                    </a:lnTo>
                    <a:lnTo>
                      <a:pt x="36" y="25"/>
                    </a:lnTo>
                    <a:lnTo>
                      <a:pt x="27" y="25"/>
                    </a:lnTo>
                    <a:lnTo>
                      <a:pt x="27" y="18"/>
                    </a:lnTo>
                    <a:lnTo>
                      <a:pt x="17" y="18"/>
                    </a:lnTo>
                    <a:lnTo>
                      <a:pt x="0" y="52"/>
                    </a:lnTo>
                    <a:lnTo>
                      <a:pt x="27" y="52"/>
                    </a:lnTo>
                    <a:lnTo>
                      <a:pt x="36" y="6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8" name="Freeform 209"/>
              <p:cNvSpPr>
                <a:spLocks/>
              </p:cNvSpPr>
              <p:nvPr/>
            </p:nvSpPr>
            <p:spPr bwMode="auto">
              <a:xfrm>
                <a:off x="4319588" y="3059113"/>
                <a:ext cx="76200" cy="61912"/>
              </a:xfrm>
              <a:custGeom>
                <a:avLst/>
                <a:gdLst/>
                <a:ahLst/>
                <a:cxnLst>
                  <a:cxn ang="0">
                    <a:pos x="37" y="37"/>
                  </a:cxn>
                  <a:cxn ang="0">
                    <a:pos x="27" y="37"/>
                  </a:cxn>
                  <a:cxn ang="0">
                    <a:pos x="27" y="27"/>
                  </a:cxn>
                  <a:cxn ang="0">
                    <a:pos x="20" y="27"/>
                  </a:cxn>
                  <a:cxn ang="0">
                    <a:pos x="20" y="17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27"/>
                  </a:cxn>
                  <a:cxn ang="0">
                    <a:pos x="37" y="27"/>
                  </a:cxn>
                  <a:cxn ang="0">
                    <a:pos x="37" y="37"/>
                  </a:cxn>
                </a:cxnLst>
                <a:rect l="0" t="0" r="r" b="b"/>
                <a:pathLst>
                  <a:path w="46" h="37">
                    <a:moveTo>
                      <a:pt x="37" y="37"/>
                    </a:moveTo>
                    <a:lnTo>
                      <a:pt x="27" y="37"/>
                    </a:lnTo>
                    <a:lnTo>
                      <a:pt x="27" y="27"/>
                    </a:lnTo>
                    <a:lnTo>
                      <a:pt x="20" y="27"/>
                    </a:lnTo>
                    <a:lnTo>
                      <a:pt x="20" y="17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7" y="0"/>
                    </a:lnTo>
                    <a:lnTo>
                      <a:pt x="46" y="10"/>
                    </a:lnTo>
                    <a:lnTo>
                      <a:pt x="46" y="27"/>
                    </a:lnTo>
                    <a:lnTo>
                      <a:pt x="37" y="27"/>
                    </a:lnTo>
                    <a:lnTo>
                      <a:pt x="37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9" name="Freeform 210"/>
              <p:cNvSpPr>
                <a:spLocks/>
              </p:cNvSpPr>
              <p:nvPr/>
            </p:nvSpPr>
            <p:spPr bwMode="auto">
              <a:xfrm>
                <a:off x="4319588" y="3059113"/>
                <a:ext cx="76200" cy="61912"/>
              </a:xfrm>
              <a:custGeom>
                <a:avLst/>
                <a:gdLst/>
                <a:ahLst/>
                <a:cxnLst>
                  <a:cxn ang="0">
                    <a:pos x="37" y="37"/>
                  </a:cxn>
                  <a:cxn ang="0">
                    <a:pos x="27" y="37"/>
                  </a:cxn>
                  <a:cxn ang="0">
                    <a:pos x="27" y="27"/>
                  </a:cxn>
                  <a:cxn ang="0">
                    <a:pos x="20" y="27"/>
                  </a:cxn>
                  <a:cxn ang="0">
                    <a:pos x="20" y="17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27"/>
                  </a:cxn>
                  <a:cxn ang="0">
                    <a:pos x="37" y="27"/>
                  </a:cxn>
                  <a:cxn ang="0">
                    <a:pos x="37" y="37"/>
                  </a:cxn>
                </a:cxnLst>
                <a:rect l="0" t="0" r="r" b="b"/>
                <a:pathLst>
                  <a:path w="46" h="37">
                    <a:moveTo>
                      <a:pt x="37" y="37"/>
                    </a:moveTo>
                    <a:lnTo>
                      <a:pt x="27" y="37"/>
                    </a:lnTo>
                    <a:lnTo>
                      <a:pt x="27" y="27"/>
                    </a:lnTo>
                    <a:lnTo>
                      <a:pt x="20" y="27"/>
                    </a:lnTo>
                    <a:lnTo>
                      <a:pt x="20" y="17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7" y="0"/>
                    </a:lnTo>
                    <a:lnTo>
                      <a:pt x="46" y="10"/>
                    </a:lnTo>
                    <a:lnTo>
                      <a:pt x="46" y="27"/>
                    </a:lnTo>
                    <a:lnTo>
                      <a:pt x="37" y="27"/>
                    </a:lnTo>
                    <a:lnTo>
                      <a:pt x="37" y="3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0" name="Rectangle 211"/>
              <p:cNvSpPr>
                <a:spLocks noChangeArrowheads="1"/>
              </p:cNvSpPr>
              <p:nvPr/>
            </p:nvSpPr>
            <p:spPr bwMode="auto">
              <a:xfrm>
                <a:off x="4379913" y="3098800"/>
                <a:ext cx="15875" cy="22225"/>
              </a:xfrm>
              <a:prstGeom prst="rect">
                <a:avLst/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1" name="Rectangle 212"/>
              <p:cNvSpPr>
                <a:spLocks noChangeArrowheads="1"/>
              </p:cNvSpPr>
              <p:nvPr/>
            </p:nvSpPr>
            <p:spPr bwMode="auto">
              <a:xfrm>
                <a:off x="4379913" y="3098800"/>
                <a:ext cx="15875" cy="22225"/>
              </a:xfrm>
              <a:prstGeom prst="rect">
                <a:avLst/>
              </a:prstGeom>
              <a:grpFill/>
              <a:ln w="47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2" name="Freeform 213"/>
              <p:cNvSpPr>
                <a:spLocks/>
              </p:cNvSpPr>
              <p:nvPr/>
            </p:nvSpPr>
            <p:spPr bwMode="auto">
              <a:xfrm>
                <a:off x="4573588" y="2908300"/>
                <a:ext cx="209550" cy="220663"/>
              </a:xfrm>
              <a:custGeom>
                <a:avLst/>
                <a:gdLst/>
                <a:ahLst/>
                <a:cxnLst>
                  <a:cxn ang="0">
                    <a:pos x="115" y="132"/>
                  </a:cxn>
                  <a:cxn ang="0">
                    <a:pos x="124" y="115"/>
                  </a:cxn>
                  <a:cxn ang="0">
                    <a:pos x="132" y="105"/>
                  </a:cxn>
                  <a:cxn ang="0">
                    <a:pos x="124" y="61"/>
                  </a:cxn>
                  <a:cxn ang="0">
                    <a:pos x="132" y="45"/>
                  </a:cxn>
                  <a:cxn ang="0">
                    <a:pos x="124" y="27"/>
                  </a:cxn>
                  <a:cxn ang="0">
                    <a:pos x="115" y="18"/>
                  </a:cxn>
                  <a:cxn ang="0">
                    <a:pos x="97" y="18"/>
                  </a:cxn>
                  <a:cxn ang="0">
                    <a:pos x="70" y="10"/>
                  </a:cxn>
                  <a:cxn ang="0">
                    <a:pos x="70" y="18"/>
                  </a:cxn>
                  <a:cxn ang="0">
                    <a:pos x="63" y="18"/>
                  </a:cxn>
                  <a:cxn ang="0">
                    <a:pos x="54" y="0"/>
                  </a:cxn>
                  <a:cxn ang="0">
                    <a:pos x="0" y="27"/>
                  </a:cxn>
                  <a:cxn ang="0">
                    <a:pos x="10" y="88"/>
                  </a:cxn>
                  <a:cxn ang="0">
                    <a:pos x="19" y="98"/>
                  </a:cxn>
                  <a:cxn ang="0">
                    <a:pos x="36" y="105"/>
                  </a:cxn>
                  <a:cxn ang="0">
                    <a:pos x="44" y="105"/>
                  </a:cxn>
                  <a:cxn ang="0">
                    <a:pos x="63" y="125"/>
                  </a:cxn>
                  <a:cxn ang="0">
                    <a:pos x="70" y="125"/>
                  </a:cxn>
                  <a:cxn ang="0">
                    <a:pos x="81" y="132"/>
                  </a:cxn>
                  <a:cxn ang="0">
                    <a:pos x="97" y="125"/>
                  </a:cxn>
                  <a:cxn ang="0">
                    <a:pos x="115" y="132"/>
                  </a:cxn>
                </a:cxnLst>
                <a:rect l="0" t="0" r="r" b="b"/>
                <a:pathLst>
                  <a:path w="132" h="132">
                    <a:moveTo>
                      <a:pt x="115" y="132"/>
                    </a:moveTo>
                    <a:lnTo>
                      <a:pt x="124" y="115"/>
                    </a:lnTo>
                    <a:lnTo>
                      <a:pt x="132" y="105"/>
                    </a:lnTo>
                    <a:lnTo>
                      <a:pt x="124" y="61"/>
                    </a:lnTo>
                    <a:lnTo>
                      <a:pt x="132" y="45"/>
                    </a:lnTo>
                    <a:lnTo>
                      <a:pt x="124" y="27"/>
                    </a:lnTo>
                    <a:lnTo>
                      <a:pt x="115" y="18"/>
                    </a:lnTo>
                    <a:lnTo>
                      <a:pt x="97" y="18"/>
                    </a:lnTo>
                    <a:lnTo>
                      <a:pt x="70" y="10"/>
                    </a:lnTo>
                    <a:lnTo>
                      <a:pt x="70" y="18"/>
                    </a:lnTo>
                    <a:lnTo>
                      <a:pt x="63" y="18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10" y="88"/>
                    </a:lnTo>
                    <a:lnTo>
                      <a:pt x="19" y="98"/>
                    </a:lnTo>
                    <a:lnTo>
                      <a:pt x="36" y="105"/>
                    </a:lnTo>
                    <a:lnTo>
                      <a:pt x="44" y="105"/>
                    </a:lnTo>
                    <a:lnTo>
                      <a:pt x="63" y="125"/>
                    </a:lnTo>
                    <a:lnTo>
                      <a:pt x="70" y="125"/>
                    </a:lnTo>
                    <a:lnTo>
                      <a:pt x="81" y="132"/>
                    </a:lnTo>
                    <a:lnTo>
                      <a:pt x="97" y="125"/>
                    </a:lnTo>
                    <a:lnTo>
                      <a:pt x="115" y="13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3" name="Freeform 214"/>
              <p:cNvSpPr>
                <a:spLocks/>
              </p:cNvSpPr>
              <p:nvPr/>
            </p:nvSpPr>
            <p:spPr bwMode="auto">
              <a:xfrm>
                <a:off x="4573588" y="2908300"/>
                <a:ext cx="209550" cy="220663"/>
              </a:xfrm>
              <a:custGeom>
                <a:avLst/>
                <a:gdLst/>
                <a:ahLst/>
                <a:cxnLst>
                  <a:cxn ang="0">
                    <a:pos x="115" y="132"/>
                  </a:cxn>
                  <a:cxn ang="0">
                    <a:pos x="124" y="115"/>
                  </a:cxn>
                  <a:cxn ang="0">
                    <a:pos x="132" y="105"/>
                  </a:cxn>
                  <a:cxn ang="0">
                    <a:pos x="124" y="61"/>
                  </a:cxn>
                  <a:cxn ang="0">
                    <a:pos x="132" y="45"/>
                  </a:cxn>
                  <a:cxn ang="0">
                    <a:pos x="124" y="27"/>
                  </a:cxn>
                  <a:cxn ang="0">
                    <a:pos x="115" y="18"/>
                  </a:cxn>
                  <a:cxn ang="0">
                    <a:pos x="97" y="18"/>
                  </a:cxn>
                  <a:cxn ang="0">
                    <a:pos x="70" y="10"/>
                  </a:cxn>
                  <a:cxn ang="0">
                    <a:pos x="70" y="18"/>
                  </a:cxn>
                  <a:cxn ang="0">
                    <a:pos x="63" y="18"/>
                  </a:cxn>
                  <a:cxn ang="0">
                    <a:pos x="54" y="0"/>
                  </a:cxn>
                  <a:cxn ang="0">
                    <a:pos x="0" y="27"/>
                  </a:cxn>
                  <a:cxn ang="0">
                    <a:pos x="10" y="88"/>
                  </a:cxn>
                  <a:cxn ang="0">
                    <a:pos x="19" y="98"/>
                  </a:cxn>
                  <a:cxn ang="0">
                    <a:pos x="36" y="105"/>
                  </a:cxn>
                  <a:cxn ang="0">
                    <a:pos x="44" y="105"/>
                  </a:cxn>
                  <a:cxn ang="0">
                    <a:pos x="63" y="125"/>
                  </a:cxn>
                  <a:cxn ang="0">
                    <a:pos x="70" y="125"/>
                  </a:cxn>
                  <a:cxn ang="0">
                    <a:pos x="81" y="132"/>
                  </a:cxn>
                  <a:cxn ang="0">
                    <a:pos x="97" y="125"/>
                  </a:cxn>
                  <a:cxn ang="0">
                    <a:pos x="115" y="132"/>
                  </a:cxn>
                </a:cxnLst>
                <a:rect l="0" t="0" r="r" b="b"/>
                <a:pathLst>
                  <a:path w="132" h="132">
                    <a:moveTo>
                      <a:pt x="115" y="132"/>
                    </a:moveTo>
                    <a:lnTo>
                      <a:pt x="124" y="115"/>
                    </a:lnTo>
                    <a:lnTo>
                      <a:pt x="132" y="105"/>
                    </a:lnTo>
                    <a:lnTo>
                      <a:pt x="124" y="61"/>
                    </a:lnTo>
                    <a:lnTo>
                      <a:pt x="132" y="45"/>
                    </a:lnTo>
                    <a:lnTo>
                      <a:pt x="124" y="27"/>
                    </a:lnTo>
                    <a:lnTo>
                      <a:pt x="115" y="18"/>
                    </a:lnTo>
                    <a:lnTo>
                      <a:pt x="97" y="18"/>
                    </a:lnTo>
                    <a:lnTo>
                      <a:pt x="70" y="10"/>
                    </a:lnTo>
                    <a:lnTo>
                      <a:pt x="70" y="18"/>
                    </a:lnTo>
                    <a:lnTo>
                      <a:pt x="63" y="18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10" y="88"/>
                    </a:lnTo>
                    <a:lnTo>
                      <a:pt x="19" y="98"/>
                    </a:lnTo>
                    <a:lnTo>
                      <a:pt x="36" y="105"/>
                    </a:lnTo>
                    <a:lnTo>
                      <a:pt x="44" y="105"/>
                    </a:lnTo>
                    <a:lnTo>
                      <a:pt x="63" y="125"/>
                    </a:lnTo>
                    <a:lnTo>
                      <a:pt x="70" y="125"/>
                    </a:lnTo>
                    <a:lnTo>
                      <a:pt x="81" y="132"/>
                    </a:lnTo>
                    <a:lnTo>
                      <a:pt x="97" y="125"/>
                    </a:lnTo>
                    <a:lnTo>
                      <a:pt x="115" y="13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4" name="Freeform 215"/>
              <p:cNvSpPr>
                <a:spLocks/>
              </p:cNvSpPr>
              <p:nvPr/>
            </p:nvSpPr>
            <p:spPr bwMode="auto">
              <a:xfrm>
                <a:off x="4395788" y="2908300"/>
                <a:ext cx="193675" cy="284163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105" y="10"/>
                  </a:cxn>
                  <a:cxn ang="0">
                    <a:pos x="105" y="18"/>
                  </a:cxn>
                  <a:cxn ang="0">
                    <a:pos x="96" y="18"/>
                  </a:cxn>
                  <a:cxn ang="0">
                    <a:pos x="113" y="27"/>
                  </a:cxn>
                  <a:cxn ang="0">
                    <a:pos x="123" y="88"/>
                  </a:cxn>
                  <a:cxn ang="0">
                    <a:pos x="113" y="88"/>
                  </a:cxn>
                  <a:cxn ang="0">
                    <a:pos x="96" y="98"/>
                  </a:cxn>
                  <a:cxn ang="0">
                    <a:pos x="78" y="105"/>
                  </a:cxn>
                  <a:cxn ang="0">
                    <a:pos x="89" y="125"/>
                  </a:cxn>
                  <a:cxn ang="0">
                    <a:pos x="105" y="142"/>
                  </a:cxn>
                  <a:cxn ang="0">
                    <a:pos x="96" y="150"/>
                  </a:cxn>
                  <a:cxn ang="0">
                    <a:pos x="96" y="159"/>
                  </a:cxn>
                  <a:cxn ang="0">
                    <a:pos x="62" y="169"/>
                  </a:cxn>
                  <a:cxn ang="0">
                    <a:pos x="44" y="169"/>
                  </a:cxn>
                  <a:cxn ang="0">
                    <a:pos x="18" y="169"/>
                  </a:cxn>
                  <a:cxn ang="0">
                    <a:pos x="25" y="142"/>
                  </a:cxn>
                  <a:cxn ang="0">
                    <a:pos x="0" y="125"/>
                  </a:cxn>
                  <a:cxn ang="0">
                    <a:pos x="0" y="115"/>
                  </a:cxn>
                  <a:cxn ang="0">
                    <a:pos x="0" y="98"/>
                  </a:cxn>
                  <a:cxn ang="0">
                    <a:pos x="0" y="71"/>
                  </a:cxn>
                  <a:cxn ang="0">
                    <a:pos x="8" y="61"/>
                  </a:cxn>
                  <a:cxn ang="0">
                    <a:pos x="18" y="36"/>
                  </a:cxn>
                  <a:cxn ang="0">
                    <a:pos x="34" y="36"/>
                  </a:cxn>
                  <a:cxn ang="0">
                    <a:pos x="44" y="18"/>
                  </a:cxn>
                  <a:cxn ang="0">
                    <a:pos x="34" y="18"/>
                  </a:cxn>
                  <a:cxn ang="0">
                    <a:pos x="44" y="10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52" y="10"/>
                  </a:cxn>
                  <a:cxn ang="0">
                    <a:pos x="69" y="18"/>
                  </a:cxn>
                  <a:cxn ang="0">
                    <a:pos x="62" y="27"/>
                  </a:cxn>
                  <a:cxn ang="0">
                    <a:pos x="69" y="27"/>
                  </a:cxn>
                </a:cxnLst>
                <a:rect l="0" t="0" r="r" b="b"/>
                <a:pathLst>
                  <a:path w="123" h="169">
                    <a:moveTo>
                      <a:pt x="69" y="27"/>
                    </a:moveTo>
                    <a:lnTo>
                      <a:pt x="105" y="10"/>
                    </a:lnTo>
                    <a:lnTo>
                      <a:pt x="105" y="18"/>
                    </a:lnTo>
                    <a:lnTo>
                      <a:pt x="96" y="18"/>
                    </a:lnTo>
                    <a:lnTo>
                      <a:pt x="113" y="27"/>
                    </a:lnTo>
                    <a:lnTo>
                      <a:pt x="123" y="88"/>
                    </a:lnTo>
                    <a:lnTo>
                      <a:pt x="113" y="88"/>
                    </a:lnTo>
                    <a:lnTo>
                      <a:pt x="96" y="98"/>
                    </a:lnTo>
                    <a:lnTo>
                      <a:pt x="78" y="105"/>
                    </a:lnTo>
                    <a:lnTo>
                      <a:pt x="89" y="125"/>
                    </a:lnTo>
                    <a:lnTo>
                      <a:pt x="105" y="142"/>
                    </a:lnTo>
                    <a:lnTo>
                      <a:pt x="96" y="150"/>
                    </a:lnTo>
                    <a:lnTo>
                      <a:pt x="96" y="159"/>
                    </a:lnTo>
                    <a:lnTo>
                      <a:pt x="62" y="169"/>
                    </a:lnTo>
                    <a:lnTo>
                      <a:pt x="44" y="169"/>
                    </a:lnTo>
                    <a:lnTo>
                      <a:pt x="18" y="169"/>
                    </a:lnTo>
                    <a:lnTo>
                      <a:pt x="25" y="142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98"/>
                    </a:lnTo>
                    <a:lnTo>
                      <a:pt x="0" y="71"/>
                    </a:lnTo>
                    <a:lnTo>
                      <a:pt x="8" y="61"/>
                    </a:lnTo>
                    <a:lnTo>
                      <a:pt x="18" y="36"/>
                    </a:lnTo>
                    <a:lnTo>
                      <a:pt x="34" y="36"/>
                    </a:lnTo>
                    <a:lnTo>
                      <a:pt x="44" y="18"/>
                    </a:lnTo>
                    <a:lnTo>
                      <a:pt x="34" y="18"/>
                    </a:lnTo>
                    <a:lnTo>
                      <a:pt x="44" y="10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69" y="18"/>
                    </a:lnTo>
                    <a:lnTo>
                      <a:pt x="62" y="27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5" name="Freeform 216"/>
              <p:cNvSpPr>
                <a:spLocks/>
              </p:cNvSpPr>
              <p:nvPr/>
            </p:nvSpPr>
            <p:spPr bwMode="auto">
              <a:xfrm>
                <a:off x="4395788" y="2908300"/>
                <a:ext cx="193675" cy="284163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105" y="10"/>
                  </a:cxn>
                  <a:cxn ang="0">
                    <a:pos x="105" y="18"/>
                  </a:cxn>
                  <a:cxn ang="0">
                    <a:pos x="96" y="18"/>
                  </a:cxn>
                  <a:cxn ang="0">
                    <a:pos x="113" y="27"/>
                  </a:cxn>
                  <a:cxn ang="0">
                    <a:pos x="123" y="88"/>
                  </a:cxn>
                  <a:cxn ang="0">
                    <a:pos x="113" y="88"/>
                  </a:cxn>
                  <a:cxn ang="0">
                    <a:pos x="96" y="98"/>
                  </a:cxn>
                  <a:cxn ang="0">
                    <a:pos x="78" y="105"/>
                  </a:cxn>
                  <a:cxn ang="0">
                    <a:pos x="89" y="125"/>
                  </a:cxn>
                  <a:cxn ang="0">
                    <a:pos x="105" y="142"/>
                  </a:cxn>
                  <a:cxn ang="0">
                    <a:pos x="96" y="150"/>
                  </a:cxn>
                  <a:cxn ang="0">
                    <a:pos x="96" y="159"/>
                  </a:cxn>
                  <a:cxn ang="0">
                    <a:pos x="62" y="169"/>
                  </a:cxn>
                  <a:cxn ang="0">
                    <a:pos x="44" y="169"/>
                  </a:cxn>
                  <a:cxn ang="0">
                    <a:pos x="18" y="169"/>
                  </a:cxn>
                  <a:cxn ang="0">
                    <a:pos x="25" y="142"/>
                  </a:cxn>
                  <a:cxn ang="0">
                    <a:pos x="0" y="125"/>
                  </a:cxn>
                  <a:cxn ang="0">
                    <a:pos x="0" y="115"/>
                  </a:cxn>
                  <a:cxn ang="0">
                    <a:pos x="0" y="98"/>
                  </a:cxn>
                  <a:cxn ang="0">
                    <a:pos x="0" y="71"/>
                  </a:cxn>
                  <a:cxn ang="0">
                    <a:pos x="8" y="61"/>
                  </a:cxn>
                  <a:cxn ang="0">
                    <a:pos x="18" y="36"/>
                  </a:cxn>
                  <a:cxn ang="0">
                    <a:pos x="34" y="36"/>
                  </a:cxn>
                  <a:cxn ang="0">
                    <a:pos x="44" y="18"/>
                  </a:cxn>
                  <a:cxn ang="0">
                    <a:pos x="34" y="18"/>
                  </a:cxn>
                  <a:cxn ang="0">
                    <a:pos x="44" y="10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52" y="10"/>
                  </a:cxn>
                  <a:cxn ang="0">
                    <a:pos x="69" y="18"/>
                  </a:cxn>
                  <a:cxn ang="0">
                    <a:pos x="62" y="27"/>
                  </a:cxn>
                  <a:cxn ang="0">
                    <a:pos x="69" y="27"/>
                  </a:cxn>
                </a:cxnLst>
                <a:rect l="0" t="0" r="r" b="b"/>
                <a:pathLst>
                  <a:path w="123" h="169">
                    <a:moveTo>
                      <a:pt x="69" y="27"/>
                    </a:moveTo>
                    <a:lnTo>
                      <a:pt x="105" y="10"/>
                    </a:lnTo>
                    <a:lnTo>
                      <a:pt x="105" y="18"/>
                    </a:lnTo>
                    <a:lnTo>
                      <a:pt x="96" y="18"/>
                    </a:lnTo>
                    <a:lnTo>
                      <a:pt x="113" y="27"/>
                    </a:lnTo>
                    <a:lnTo>
                      <a:pt x="123" y="88"/>
                    </a:lnTo>
                    <a:lnTo>
                      <a:pt x="113" y="88"/>
                    </a:lnTo>
                    <a:lnTo>
                      <a:pt x="96" y="98"/>
                    </a:lnTo>
                    <a:lnTo>
                      <a:pt x="78" y="105"/>
                    </a:lnTo>
                    <a:lnTo>
                      <a:pt x="89" y="125"/>
                    </a:lnTo>
                    <a:lnTo>
                      <a:pt x="105" y="142"/>
                    </a:lnTo>
                    <a:lnTo>
                      <a:pt x="96" y="150"/>
                    </a:lnTo>
                    <a:lnTo>
                      <a:pt x="96" y="159"/>
                    </a:lnTo>
                    <a:lnTo>
                      <a:pt x="62" y="169"/>
                    </a:lnTo>
                    <a:lnTo>
                      <a:pt x="44" y="169"/>
                    </a:lnTo>
                    <a:lnTo>
                      <a:pt x="18" y="169"/>
                    </a:lnTo>
                    <a:lnTo>
                      <a:pt x="25" y="142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98"/>
                    </a:lnTo>
                    <a:lnTo>
                      <a:pt x="0" y="71"/>
                    </a:lnTo>
                    <a:lnTo>
                      <a:pt x="8" y="61"/>
                    </a:lnTo>
                    <a:lnTo>
                      <a:pt x="18" y="36"/>
                    </a:lnTo>
                    <a:lnTo>
                      <a:pt x="34" y="36"/>
                    </a:lnTo>
                    <a:lnTo>
                      <a:pt x="44" y="18"/>
                    </a:lnTo>
                    <a:lnTo>
                      <a:pt x="34" y="18"/>
                    </a:lnTo>
                    <a:lnTo>
                      <a:pt x="44" y="10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69" y="18"/>
                    </a:lnTo>
                    <a:lnTo>
                      <a:pt x="62" y="27"/>
                    </a:lnTo>
                    <a:lnTo>
                      <a:pt x="69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6" name="Freeform 217"/>
              <p:cNvSpPr>
                <a:spLocks/>
              </p:cNvSpPr>
              <p:nvPr/>
            </p:nvSpPr>
            <p:spPr bwMode="auto">
              <a:xfrm>
                <a:off x="4462463" y="3128963"/>
                <a:ext cx="168275" cy="92075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8" y="37"/>
                  </a:cxn>
                  <a:cxn ang="0">
                    <a:pos x="52" y="27"/>
                  </a:cxn>
                  <a:cxn ang="0">
                    <a:pos x="52" y="18"/>
                  </a:cxn>
                  <a:cxn ang="0">
                    <a:pos x="61" y="10"/>
                  </a:cxn>
                  <a:cxn ang="0">
                    <a:pos x="79" y="10"/>
                  </a:cxn>
                  <a:cxn ang="0">
                    <a:pos x="79" y="0"/>
                  </a:cxn>
                  <a:cxn ang="0">
                    <a:pos x="105" y="10"/>
                  </a:cxn>
                  <a:cxn ang="0">
                    <a:pos x="105" y="27"/>
                  </a:cxn>
                  <a:cxn ang="0">
                    <a:pos x="96" y="44"/>
                  </a:cxn>
                  <a:cxn ang="0">
                    <a:pos x="61" y="53"/>
                  </a:cxn>
                  <a:cxn ang="0">
                    <a:pos x="45" y="44"/>
                  </a:cxn>
                  <a:cxn ang="0">
                    <a:pos x="18" y="44"/>
                  </a:cxn>
                  <a:cxn ang="0">
                    <a:pos x="8" y="44"/>
                  </a:cxn>
                  <a:cxn ang="0">
                    <a:pos x="0" y="37"/>
                  </a:cxn>
                </a:cxnLst>
                <a:rect l="0" t="0" r="r" b="b"/>
                <a:pathLst>
                  <a:path w="105" h="53">
                    <a:moveTo>
                      <a:pt x="0" y="37"/>
                    </a:moveTo>
                    <a:lnTo>
                      <a:pt x="18" y="37"/>
                    </a:lnTo>
                    <a:lnTo>
                      <a:pt x="52" y="27"/>
                    </a:lnTo>
                    <a:lnTo>
                      <a:pt x="52" y="18"/>
                    </a:lnTo>
                    <a:lnTo>
                      <a:pt x="61" y="10"/>
                    </a:lnTo>
                    <a:lnTo>
                      <a:pt x="79" y="10"/>
                    </a:lnTo>
                    <a:lnTo>
                      <a:pt x="79" y="0"/>
                    </a:lnTo>
                    <a:lnTo>
                      <a:pt x="105" y="10"/>
                    </a:lnTo>
                    <a:lnTo>
                      <a:pt x="105" y="27"/>
                    </a:lnTo>
                    <a:lnTo>
                      <a:pt x="96" y="44"/>
                    </a:lnTo>
                    <a:lnTo>
                      <a:pt x="61" y="53"/>
                    </a:lnTo>
                    <a:lnTo>
                      <a:pt x="45" y="44"/>
                    </a:lnTo>
                    <a:lnTo>
                      <a:pt x="18" y="44"/>
                    </a:lnTo>
                    <a:lnTo>
                      <a:pt x="8" y="44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7" name="Freeform 218"/>
              <p:cNvSpPr>
                <a:spLocks/>
              </p:cNvSpPr>
              <p:nvPr/>
            </p:nvSpPr>
            <p:spPr bwMode="auto">
              <a:xfrm>
                <a:off x="4462463" y="3128963"/>
                <a:ext cx="168275" cy="92075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8" y="37"/>
                  </a:cxn>
                  <a:cxn ang="0">
                    <a:pos x="52" y="27"/>
                  </a:cxn>
                  <a:cxn ang="0">
                    <a:pos x="52" y="18"/>
                  </a:cxn>
                  <a:cxn ang="0">
                    <a:pos x="61" y="10"/>
                  </a:cxn>
                  <a:cxn ang="0">
                    <a:pos x="79" y="10"/>
                  </a:cxn>
                  <a:cxn ang="0">
                    <a:pos x="79" y="0"/>
                  </a:cxn>
                  <a:cxn ang="0">
                    <a:pos x="105" y="10"/>
                  </a:cxn>
                  <a:cxn ang="0">
                    <a:pos x="105" y="27"/>
                  </a:cxn>
                  <a:cxn ang="0">
                    <a:pos x="96" y="44"/>
                  </a:cxn>
                  <a:cxn ang="0">
                    <a:pos x="61" y="53"/>
                  </a:cxn>
                  <a:cxn ang="0">
                    <a:pos x="45" y="44"/>
                  </a:cxn>
                  <a:cxn ang="0">
                    <a:pos x="18" y="44"/>
                  </a:cxn>
                  <a:cxn ang="0">
                    <a:pos x="8" y="44"/>
                  </a:cxn>
                  <a:cxn ang="0">
                    <a:pos x="0" y="37"/>
                  </a:cxn>
                </a:cxnLst>
                <a:rect l="0" t="0" r="r" b="b"/>
                <a:pathLst>
                  <a:path w="105" h="53">
                    <a:moveTo>
                      <a:pt x="0" y="37"/>
                    </a:moveTo>
                    <a:lnTo>
                      <a:pt x="18" y="37"/>
                    </a:lnTo>
                    <a:lnTo>
                      <a:pt x="52" y="27"/>
                    </a:lnTo>
                    <a:lnTo>
                      <a:pt x="52" y="18"/>
                    </a:lnTo>
                    <a:lnTo>
                      <a:pt x="61" y="10"/>
                    </a:lnTo>
                    <a:lnTo>
                      <a:pt x="79" y="10"/>
                    </a:lnTo>
                    <a:lnTo>
                      <a:pt x="79" y="0"/>
                    </a:lnTo>
                    <a:lnTo>
                      <a:pt x="105" y="10"/>
                    </a:lnTo>
                    <a:lnTo>
                      <a:pt x="105" y="27"/>
                    </a:lnTo>
                    <a:lnTo>
                      <a:pt x="96" y="44"/>
                    </a:lnTo>
                    <a:lnTo>
                      <a:pt x="61" y="53"/>
                    </a:lnTo>
                    <a:lnTo>
                      <a:pt x="45" y="44"/>
                    </a:lnTo>
                    <a:lnTo>
                      <a:pt x="18" y="44"/>
                    </a:lnTo>
                    <a:lnTo>
                      <a:pt x="8" y="44"/>
                    </a:lnTo>
                    <a:lnTo>
                      <a:pt x="0" y="3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8" name="Freeform 219"/>
              <p:cNvSpPr>
                <a:spLocks/>
              </p:cNvSpPr>
              <p:nvPr/>
            </p:nvSpPr>
            <p:spPr bwMode="auto">
              <a:xfrm>
                <a:off x="4462463" y="3192463"/>
                <a:ext cx="14287" cy="1428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39" name="Freeform 220"/>
              <p:cNvSpPr>
                <a:spLocks/>
              </p:cNvSpPr>
              <p:nvPr/>
            </p:nvSpPr>
            <p:spPr bwMode="auto">
              <a:xfrm>
                <a:off x="4462463" y="3192463"/>
                <a:ext cx="14287" cy="1428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0"/>
                    </a:lnTo>
                    <a:lnTo>
                      <a:pt x="8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0" name="Freeform 221"/>
              <p:cNvSpPr>
                <a:spLocks/>
              </p:cNvSpPr>
              <p:nvPr/>
            </p:nvSpPr>
            <p:spPr bwMode="auto">
              <a:xfrm>
                <a:off x="4462463" y="3192463"/>
                <a:ext cx="14287" cy="1428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1" name="Freeform 222"/>
              <p:cNvSpPr>
                <a:spLocks/>
              </p:cNvSpPr>
              <p:nvPr/>
            </p:nvSpPr>
            <p:spPr bwMode="auto">
              <a:xfrm>
                <a:off x="4462463" y="3192463"/>
                <a:ext cx="14287" cy="14287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0" y="0"/>
                    </a:lnTo>
                    <a:lnTo>
                      <a:pt x="8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2" name="Freeform 223"/>
              <p:cNvSpPr>
                <a:spLocks/>
              </p:cNvSpPr>
              <p:nvPr/>
            </p:nvSpPr>
            <p:spPr bwMode="auto">
              <a:xfrm>
                <a:off x="4395788" y="3192463"/>
                <a:ext cx="98425" cy="57150"/>
              </a:xfrm>
              <a:custGeom>
                <a:avLst/>
                <a:gdLst/>
                <a:ahLst/>
                <a:cxnLst>
                  <a:cxn ang="0">
                    <a:pos x="18" y="34"/>
                  </a:cxn>
                  <a:cxn ang="0">
                    <a:pos x="34" y="25"/>
                  </a:cxn>
                  <a:cxn ang="0">
                    <a:pos x="44" y="25"/>
                  </a:cxn>
                  <a:cxn ang="0">
                    <a:pos x="44" y="16"/>
                  </a:cxn>
                  <a:cxn ang="0">
                    <a:pos x="52" y="25"/>
                  </a:cxn>
                  <a:cxn ang="0">
                    <a:pos x="62" y="7"/>
                  </a:cxn>
                  <a:cxn ang="0">
                    <a:pos x="52" y="7"/>
                  </a:cxn>
                  <a:cxn ang="0">
                    <a:pos x="44" y="0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8" y="16"/>
                  </a:cxn>
                  <a:cxn ang="0">
                    <a:pos x="8" y="34"/>
                  </a:cxn>
                  <a:cxn ang="0">
                    <a:pos x="18" y="34"/>
                  </a:cxn>
                </a:cxnLst>
                <a:rect l="0" t="0" r="r" b="b"/>
                <a:pathLst>
                  <a:path w="62" h="34">
                    <a:moveTo>
                      <a:pt x="18" y="34"/>
                    </a:moveTo>
                    <a:lnTo>
                      <a:pt x="34" y="25"/>
                    </a:lnTo>
                    <a:lnTo>
                      <a:pt x="44" y="25"/>
                    </a:lnTo>
                    <a:lnTo>
                      <a:pt x="44" y="16"/>
                    </a:lnTo>
                    <a:lnTo>
                      <a:pt x="52" y="25"/>
                    </a:lnTo>
                    <a:lnTo>
                      <a:pt x="62" y="7"/>
                    </a:lnTo>
                    <a:lnTo>
                      <a:pt x="52" y="7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8" y="16"/>
                    </a:lnTo>
                    <a:lnTo>
                      <a:pt x="8" y="34"/>
                    </a:lnTo>
                    <a:lnTo>
                      <a:pt x="18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3" name="Freeform 224"/>
              <p:cNvSpPr>
                <a:spLocks/>
              </p:cNvSpPr>
              <p:nvPr/>
            </p:nvSpPr>
            <p:spPr bwMode="auto">
              <a:xfrm>
                <a:off x="4395788" y="3192463"/>
                <a:ext cx="98425" cy="57150"/>
              </a:xfrm>
              <a:custGeom>
                <a:avLst/>
                <a:gdLst/>
                <a:ahLst/>
                <a:cxnLst>
                  <a:cxn ang="0">
                    <a:pos x="18" y="34"/>
                  </a:cxn>
                  <a:cxn ang="0">
                    <a:pos x="34" y="25"/>
                  </a:cxn>
                  <a:cxn ang="0">
                    <a:pos x="44" y="25"/>
                  </a:cxn>
                  <a:cxn ang="0">
                    <a:pos x="44" y="16"/>
                  </a:cxn>
                  <a:cxn ang="0">
                    <a:pos x="52" y="25"/>
                  </a:cxn>
                  <a:cxn ang="0">
                    <a:pos x="62" y="7"/>
                  </a:cxn>
                  <a:cxn ang="0">
                    <a:pos x="52" y="7"/>
                  </a:cxn>
                  <a:cxn ang="0">
                    <a:pos x="44" y="0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8" y="16"/>
                  </a:cxn>
                  <a:cxn ang="0">
                    <a:pos x="8" y="34"/>
                  </a:cxn>
                  <a:cxn ang="0">
                    <a:pos x="18" y="34"/>
                  </a:cxn>
                </a:cxnLst>
                <a:rect l="0" t="0" r="r" b="b"/>
                <a:pathLst>
                  <a:path w="62" h="34">
                    <a:moveTo>
                      <a:pt x="18" y="34"/>
                    </a:moveTo>
                    <a:lnTo>
                      <a:pt x="34" y="25"/>
                    </a:lnTo>
                    <a:lnTo>
                      <a:pt x="44" y="25"/>
                    </a:lnTo>
                    <a:lnTo>
                      <a:pt x="44" y="16"/>
                    </a:lnTo>
                    <a:lnTo>
                      <a:pt x="52" y="25"/>
                    </a:lnTo>
                    <a:lnTo>
                      <a:pt x="62" y="7"/>
                    </a:lnTo>
                    <a:lnTo>
                      <a:pt x="52" y="7"/>
                    </a:lnTo>
                    <a:lnTo>
                      <a:pt x="44" y="0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8" y="16"/>
                    </a:lnTo>
                    <a:lnTo>
                      <a:pt x="8" y="34"/>
                    </a:lnTo>
                    <a:lnTo>
                      <a:pt x="18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4" name="Freeform 225"/>
              <p:cNvSpPr>
                <a:spLocks/>
              </p:cNvSpPr>
              <p:nvPr/>
            </p:nvSpPr>
            <p:spPr bwMode="auto">
              <a:xfrm>
                <a:off x="4154488" y="3059113"/>
                <a:ext cx="282575" cy="29368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89" y="10"/>
                  </a:cxn>
                  <a:cxn ang="0">
                    <a:pos x="89" y="27"/>
                  </a:cxn>
                  <a:cxn ang="0">
                    <a:pos x="71" y="37"/>
                  </a:cxn>
                  <a:cxn ang="0">
                    <a:pos x="62" y="44"/>
                  </a:cxn>
                  <a:cxn ang="0">
                    <a:pos x="54" y="44"/>
                  </a:cxn>
                  <a:cxn ang="0">
                    <a:pos x="44" y="37"/>
                  </a:cxn>
                  <a:cxn ang="0">
                    <a:pos x="37" y="37"/>
                  </a:cxn>
                  <a:cxn ang="0">
                    <a:pos x="44" y="54"/>
                  </a:cxn>
                  <a:cxn ang="0">
                    <a:pos x="27" y="62"/>
                  </a:cxn>
                  <a:cxn ang="0">
                    <a:pos x="27" y="54"/>
                  </a:cxn>
                  <a:cxn ang="0">
                    <a:pos x="0" y="62"/>
                  </a:cxn>
                  <a:cxn ang="0">
                    <a:pos x="0" y="71"/>
                  </a:cxn>
                  <a:cxn ang="0">
                    <a:pos x="37" y="81"/>
                  </a:cxn>
                  <a:cxn ang="0">
                    <a:pos x="54" y="106"/>
                  </a:cxn>
                  <a:cxn ang="0">
                    <a:pos x="54" y="115"/>
                  </a:cxn>
                  <a:cxn ang="0">
                    <a:pos x="44" y="159"/>
                  </a:cxn>
                  <a:cxn ang="0">
                    <a:pos x="62" y="168"/>
                  </a:cxn>
                  <a:cxn ang="0">
                    <a:pos x="105" y="176"/>
                  </a:cxn>
                  <a:cxn ang="0">
                    <a:pos x="105" y="168"/>
                  </a:cxn>
                  <a:cxn ang="0">
                    <a:pos x="125" y="159"/>
                  </a:cxn>
                  <a:cxn ang="0">
                    <a:pos x="151" y="168"/>
                  </a:cxn>
                  <a:cxn ang="0">
                    <a:pos x="159" y="168"/>
                  </a:cxn>
                  <a:cxn ang="0">
                    <a:pos x="169" y="149"/>
                  </a:cxn>
                  <a:cxn ang="0">
                    <a:pos x="159" y="132"/>
                  </a:cxn>
                  <a:cxn ang="0">
                    <a:pos x="159" y="115"/>
                  </a:cxn>
                  <a:cxn ang="0">
                    <a:pos x="159" y="97"/>
                  </a:cxn>
                  <a:cxn ang="0">
                    <a:pos x="151" y="106"/>
                  </a:cxn>
                  <a:cxn ang="0">
                    <a:pos x="151" y="97"/>
                  </a:cxn>
                  <a:cxn ang="0">
                    <a:pos x="159" y="81"/>
                  </a:cxn>
                  <a:cxn ang="0">
                    <a:pos x="169" y="81"/>
                  </a:cxn>
                  <a:cxn ang="0">
                    <a:pos x="176" y="54"/>
                  </a:cxn>
                  <a:cxn ang="0">
                    <a:pos x="151" y="37"/>
                  </a:cxn>
                  <a:cxn ang="0">
                    <a:pos x="142" y="37"/>
                  </a:cxn>
                  <a:cxn ang="0">
                    <a:pos x="132" y="37"/>
                  </a:cxn>
                  <a:cxn ang="0">
                    <a:pos x="132" y="27"/>
                  </a:cxn>
                  <a:cxn ang="0">
                    <a:pos x="125" y="27"/>
                  </a:cxn>
                  <a:cxn ang="0">
                    <a:pos x="125" y="17"/>
                  </a:cxn>
                  <a:cxn ang="0">
                    <a:pos x="105" y="10"/>
                  </a:cxn>
                  <a:cxn ang="0">
                    <a:pos x="105" y="0"/>
                  </a:cxn>
                </a:cxnLst>
                <a:rect l="0" t="0" r="r" b="b"/>
                <a:pathLst>
                  <a:path w="176" h="176">
                    <a:moveTo>
                      <a:pt x="105" y="0"/>
                    </a:moveTo>
                    <a:lnTo>
                      <a:pt x="89" y="10"/>
                    </a:lnTo>
                    <a:lnTo>
                      <a:pt x="89" y="27"/>
                    </a:lnTo>
                    <a:lnTo>
                      <a:pt x="71" y="37"/>
                    </a:lnTo>
                    <a:lnTo>
                      <a:pt x="62" y="44"/>
                    </a:lnTo>
                    <a:lnTo>
                      <a:pt x="54" y="44"/>
                    </a:lnTo>
                    <a:lnTo>
                      <a:pt x="44" y="37"/>
                    </a:lnTo>
                    <a:lnTo>
                      <a:pt x="37" y="37"/>
                    </a:lnTo>
                    <a:lnTo>
                      <a:pt x="44" y="54"/>
                    </a:lnTo>
                    <a:lnTo>
                      <a:pt x="27" y="62"/>
                    </a:lnTo>
                    <a:lnTo>
                      <a:pt x="27" y="54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37" y="81"/>
                    </a:lnTo>
                    <a:lnTo>
                      <a:pt x="54" y="106"/>
                    </a:lnTo>
                    <a:lnTo>
                      <a:pt x="54" y="115"/>
                    </a:lnTo>
                    <a:lnTo>
                      <a:pt x="44" y="159"/>
                    </a:lnTo>
                    <a:lnTo>
                      <a:pt x="62" y="168"/>
                    </a:lnTo>
                    <a:lnTo>
                      <a:pt x="105" y="176"/>
                    </a:lnTo>
                    <a:lnTo>
                      <a:pt x="105" y="168"/>
                    </a:lnTo>
                    <a:lnTo>
                      <a:pt x="125" y="159"/>
                    </a:lnTo>
                    <a:lnTo>
                      <a:pt x="151" y="168"/>
                    </a:lnTo>
                    <a:lnTo>
                      <a:pt x="159" y="168"/>
                    </a:lnTo>
                    <a:lnTo>
                      <a:pt x="169" y="149"/>
                    </a:lnTo>
                    <a:lnTo>
                      <a:pt x="159" y="132"/>
                    </a:lnTo>
                    <a:lnTo>
                      <a:pt x="159" y="115"/>
                    </a:lnTo>
                    <a:lnTo>
                      <a:pt x="159" y="97"/>
                    </a:lnTo>
                    <a:lnTo>
                      <a:pt x="151" y="106"/>
                    </a:lnTo>
                    <a:lnTo>
                      <a:pt x="151" y="97"/>
                    </a:lnTo>
                    <a:lnTo>
                      <a:pt x="159" y="81"/>
                    </a:lnTo>
                    <a:lnTo>
                      <a:pt x="169" y="81"/>
                    </a:lnTo>
                    <a:lnTo>
                      <a:pt x="176" y="54"/>
                    </a:lnTo>
                    <a:lnTo>
                      <a:pt x="151" y="37"/>
                    </a:lnTo>
                    <a:lnTo>
                      <a:pt x="142" y="37"/>
                    </a:lnTo>
                    <a:lnTo>
                      <a:pt x="132" y="37"/>
                    </a:lnTo>
                    <a:lnTo>
                      <a:pt x="132" y="27"/>
                    </a:lnTo>
                    <a:lnTo>
                      <a:pt x="125" y="27"/>
                    </a:lnTo>
                    <a:lnTo>
                      <a:pt x="125" y="17"/>
                    </a:lnTo>
                    <a:lnTo>
                      <a:pt x="105" y="1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5" name="Freeform 226"/>
              <p:cNvSpPr>
                <a:spLocks/>
              </p:cNvSpPr>
              <p:nvPr/>
            </p:nvSpPr>
            <p:spPr bwMode="auto">
              <a:xfrm>
                <a:off x="4154488" y="3059113"/>
                <a:ext cx="282575" cy="29368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89" y="10"/>
                  </a:cxn>
                  <a:cxn ang="0">
                    <a:pos x="89" y="27"/>
                  </a:cxn>
                  <a:cxn ang="0">
                    <a:pos x="71" y="37"/>
                  </a:cxn>
                  <a:cxn ang="0">
                    <a:pos x="62" y="44"/>
                  </a:cxn>
                  <a:cxn ang="0">
                    <a:pos x="54" y="44"/>
                  </a:cxn>
                  <a:cxn ang="0">
                    <a:pos x="44" y="37"/>
                  </a:cxn>
                  <a:cxn ang="0">
                    <a:pos x="37" y="37"/>
                  </a:cxn>
                  <a:cxn ang="0">
                    <a:pos x="44" y="54"/>
                  </a:cxn>
                  <a:cxn ang="0">
                    <a:pos x="27" y="62"/>
                  </a:cxn>
                  <a:cxn ang="0">
                    <a:pos x="27" y="54"/>
                  </a:cxn>
                  <a:cxn ang="0">
                    <a:pos x="0" y="62"/>
                  </a:cxn>
                  <a:cxn ang="0">
                    <a:pos x="0" y="71"/>
                  </a:cxn>
                  <a:cxn ang="0">
                    <a:pos x="37" y="81"/>
                  </a:cxn>
                  <a:cxn ang="0">
                    <a:pos x="54" y="106"/>
                  </a:cxn>
                  <a:cxn ang="0">
                    <a:pos x="54" y="115"/>
                  </a:cxn>
                  <a:cxn ang="0">
                    <a:pos x="44" y="159"/>
                  </a:cxn>
                  <a:cxn ang="0">
                    <a:pos x="62" y="168"/>
                  </a:cxn>
                  <a:cxn ang="0">
                    <a:pos x="105" y="176"/>
                  </a:cxn>
                  <a:cxn ang="0">
                    <a:pos x="105" y="168"/>
                  </a:cxn>
                  <a:cxn ang="0">
                    <a:pos x="125" y="159"/>
                  </a:cxn>
                  <a:cxn ang="0">
                    <a:pos x="151" y="168"/>
                  </a:cxn>
                  <a:cxn ang="0">
                    <a:pos x="159" y="168"/>
                  </a:cxn>
                  <a:cxn ang="0">
                    <a:pos x="169" y="149"/>
                  </a:cxn>
                  <a:cxn ang="0">
                    <a:pos x="159" y="132"/>
                  </a:cxn>
                  <a:cxn ang="0">
                    <a:pos x="159" y="115"/>
                  </a:cxn>
                  <a:cxn ang="0">
                    <a:pos x="159" y="97"/>
                  </a:cxn>
                  <a:cxn ang="0">
                    <a:pos x="151" y="106"/>
                  </a:cxn>
                  <a:cxn ang="0">
                    <a:pos x="151" y="97"/>
                  </a:cxn>
                  <a:cxn ang="0">
                    <a:pos x="159" y="81"/>
                  </a:cxn>
                  <a:cxn ang="0">
                    <a:pos x="169" y="81"/>
                  </a:cxn>
                  <a:cxn ang="0">
                    <a:pos x="176" y="54"/>
                  </a:cxn>
                  <a:cxn ang="0">
                    <a:pos x="151" y="37"/>
                  </a:cxn>
                  <a:cxn ang="0">
                    <a:pos x="142" y="37"/>
                  </a:cxn>
                  <a:cxn ang="0">
                    <a:pos x="132" y="37"/>
                  </a:cxn>
                  <a:cxn ang="0">
                    <a:pos x="132" y="27"/>
                  </a:cxn>
                  <a:cxn ang="0">
                    <a:pos x="125" y="27"/>
                  </a:cxn>
                  <a:cxn ang="0">
                    <a:pos x="125" y="17"/>
                  </a:cxn>
                  <a:cxn ang="0">
                    <a:pos x="105" y="10"/>
                  </a:cxn>
                  <a:cxn ang="0">
                    <a:pos x="105" y="0"/>
                  </a:cxn>
                </a:cxnLst>
                <a:rect l="0" t="0" r="r" b="b"/>
                <a:pathLst>
                  <a:path w="176" h="176">
                    <a:moveTo>
                      <a:pt x="105" y="0"/>
                    </a:moveTo>
                    <a:lnTo>
                      <a:pt x="89" y="10"/>
                    </a:lnTo>
                    <a:lnTo>
                      <a:pt x="89" y="27"/>
                    </a:lnTo>
                    <a:lnTo>
                      <a:pt x="71" y="37"/>
                    </a:lnTo>
                    <a:lnTo>
                      <a:pt x="62" y="44"/>
                    </a:lnTo>
                    <a:lnTo>
                      <a:pt x="54" y="44"/>
                    </a:lnTo>
                    <a:lnTo>
                      <a:pt x="44" y="37"/>
                    </a:lnTo>
                    <a:lnTo>
                      <a:pt x="37" y="37"/>
                    </a:lnTo>
                    <a:lnTo>
                      <a:pt x="44" y="54"/>
                    </a:lnTo>
                    <a:lnTo>
                      <a:pt x="27" y="62"/>
                    </a:lnTo>
                    <a:lnTo>
                      <a:pt x="27" y="54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37" y="81"/>
                    </a:lnTo>
                    <a:lnTo>
                      <a:pt x="54" y="106"/>
                    </a:lnTo>
                    <a:lnTo>
                      <a:pt x="54" y="115"/>
                    </a:lnTo>
                    <a:lnTo>
                      <a:pt x="44" y="159"/>
                    </a:lnTo>
                    <a:lnTo>
                      <a:pt x="62" y="168"/>
                    </a:lnTo>
                    <a:lnTo>
                      <a:pt x="105" y="176"/>
                    </a:lnTo>
                    <a:lnTo>
                      <a:pt x="105" y="168"/>
                    </a:lnTo>
                    <a:lnTo>
                      <a:pt x="125" y="159"/>
                    </a:lnTo>
                    <a:lnTo>
                      <a:pt x="151" y="168"/>
                    </a:lnTo>
                    <a:lnTo>
                      <a:pt x="159" y="168"/>
                    </a:lnTo>
                    <a:lnTo>
                      <a:pt x="169" y="149"/>
                    </a:lnTo>
                    <a:lnTo>
                      <a:pt x="159" y="132"/>
                    </a:lnTo>
                    <a:lnTo>
                      <a:pt x="159" y="115"/>
                    </a:lnTo>
                    <a:lnTo>
                      <a:pt x="159" y="97"/>
                    </a:lnTo>
                    <a:lnTo>
                      <a:pt x="151" y="106"/>
                    </a:lnTo>
                    <a:lnTo>
                      <a:pt x="151" y="97"/>
                    </a:lnTo>
                    <a:lnTo>
                      <a:pt x="159" y="81"/>
                    </a:lnTo>
                    <a:lnTo>
                      <a:pt x="169" y="81"/>
                    </a:lnTo>
                    <a:lnTo>
                      <a:pt x="176" y="54"/>
                    </a:lnTo>
                    <a:lnTo>
                      <a:pt x="151" y="37"/>
                    </a:lnTo>
                    <a:lnTo>
                      <a:pt x="142" y="37"/>
                    </a:lnTo>
                    <a:lnTo>
                      <a:pt x="132" y="37"/>
                    </a:lnTo>
                    <a:lnTo>
                      <a:pt x="132" y="27"/>
                    </a:lnTo>
                    <a:lnTo>
                      <a:pt x="125" y="27"/>
                    </a:lnTo>
                    <a:lnTo>
                      <a:pt x="125" y="17"/>
                    </a:lnTo>
                    <a:lnTo>
                      <a:pt x="105" y="10"/>
                    </a:lnTo>
                    <a:lnTo>
                      <a:pt x="105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6" name="Freeform 227"/>
              <p:cNvSpPr>
                <a:spLocks/>
              </p:cNvSpPr>
              <p:nvPr/>
            </p:nvSpPr>
            <p:spPr bwMode="auto">
              <a:xfrm>
                <a:off x="4056063" y="3305175"/>
                <a:ext cx="263525" cy="236538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45" y="37"/>
                  </a:cxn>
                  <a:cxn ang="0">
                    <a:pos x="45" y="44"/>
                  </a:cxn>
                  <a:cxn ang="0">
                    <a:pos x="34" y="53"/>
                  </a:cxn>
                  <a:cxn ang="0">
                    <a:pos x="34" y="71"/>
                  </a:cxn>
                  <a:cxn ang="0">
                    <a:pos x="27" y="80"/>
                  </a:cxn>
                  <a:cxn ang="0">
                    <a:pos x="34" y="107"/>
                  </a:cxn>
                  <a:cxn ang="0">
                    <a:pos x="27" y="124"/>
                  </a:cxn>
                  <a:cxn ang="0">
                    <a:pos x="54" y="142"/>
                  </a:cxn>
                  <a:cxn ang="0">
                    <a:pos x="61" y="133"/>
                  </a:cxn>
                  <a:cxn ang="0">
                    <a:pos x="98" y="133"/>
                  </a:cxn>
                  <a:cxn ang="0">
                    <a:pos x="132" y="98"/>
                  </a:cxn>
                  <a:cxn ang="0">
                    <a:pos x="123" y="80"/>
                  </a:cxn>
                  <a:cxn ang="0">
                    <a:pos x="141" y="53"/>
                  </a:cxn>
                  <a:cxn ang="0">
                    <a:pos x="166" y="37"/>
                  </a:cxn>
                  <a:cxn ang="0">
                    <a:pos x="166" y="27"/>
                  </a:cxn>
                  <a:cxn ang="0">
                    <a:pos x="123" y="19"/>
                  </a:cxn>
                  <a:cxn ang="0">
                    <a:pos x="105" y="10"/>
                  </a:cxn>
                  <a:cxn ang="0">
                    <a:pos x="98" y="10"/>
                  </a:cxn>
                  <a:cxn ang="0">
                    <a:pos x="79" y="10"/>
                  </a:cxn>
                  <a:cxn ang="0">
                    <a:pos x="71" y="10"/>
                  </a:cxn>
                  <a:cxn ang="0">
                    <a:pos x="17" y="0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8" y="37"/>
                  </a:cxn>
                </a:cxnLst>
                <a:rect l="0" t="0" r="r" b="b"/>
                <a:pathLst>
                  <a:path w="166" h="142">
                    <a:moveTo>
                      <a:pt x="8" y="37"/>
                    </a:moveTo>
                    <a:lnTo>
                      <a:pt x="45" y="37"/>
                    </a:lnTo>
                    <a:lnTo>
                      <a:pt x="45" y="44"/>
                    </a:lnTo>
                    <a:lnTo>
                      <a:pt x="34" y="53"/>
                    </a:lnTo>
                    <a:lnTo>
                      <a:pt x="34" y="71"/>
                    </a:lnTo>
                    <a:lnTo>
                      <a:pt x="27" y="80"/>
                    </a:lnTo>
                    <a:lnTo>
                      <a:pt x="34" y="107"/>
                    </a:lnTo>
                    <a:lnTo>
                      <a:pt x="27" y="124"/>
                    </a:lnTo>
                    <a:lnTo>
                      <a:pt x="54" y="142"/>
                    </a:lnTo>
                    <a:lnTo>
                      <a:pt x="61" y="133"/>
                    </a:lnTo>
                    <a:lnTo>
                      <a:pt x="98" y="133"/>
                    </a:lnTo>
                    <a:lnTo>
                      <a:pt x="132" y="98"/>
                    </a:lnTo>
                    <a:lnTo>
                      <a:pt x="123" y="80"/>
                    </a:lnTo>
                    <a:lnTo>
                      <a:pt x="141" y="53"/>
                    </a:lnTo>
                    <a:lnTo>
                      <a:pt x="166" y="37"/>
                    </a:lnTo>
                    <a:lnTo>
                      <a:pt x="166" y="27"/>
                    </a:lnTo>
                    <a:lnTo>
                      <a:pt x="123" y="19"/>
                    </a:lnTo>
                    <a:lnTo>
                      <a:pt x="105" y="10"/>
                    </a:lnTo>
                    <a:lnTo>
                      <a:pt x="98" y="10"/>
                    </a:lnTo>
                    <a:lnTo>
                      <a:pt x="79" y="10"/>
                    </a:lnTo>
                    <a:lnTo>
                      <a:pt x="71" y="10"/>
                    </a:lnTo>
                    <a:lnTo>
                      <a:pt x="17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8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7" name="Freeform 228"/>
              <p:cNvSpPr>
                <a:spLocks/>
              </p:cNvSpPr>
              <p:nvPr/>
            </p:nvSpPr>
            <p:spPr bwMode="auto">
              <a:xfrm>
                <a:off x="4056063" y="3305175"/>
                <a:ext cx="263525" cy="236538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45" y="37"/>
                  </a:cxn>
                  <a:cxn ang="0">
                    <a:pos x="45" y="44"/>
                  </a:cxn>
                  <a:cxn ang="0">
                    <a:pos x="34" y="53"/>
                  </a:cxn>
                  <a:cxn ang="0">
                    <a:pos x="34" y="71"/>
                  </a:cxn>
                  <a:cxn ang="0">
                    <a:pos x="27" y="80"/>
                  </a:cxn>
                  <a:cxn ang="0">
                    <a:pos x="34" y="107"/>
                  </a:cxn>
                  <a:cxn ang="0">
                    <a:pos x="27" y="124"/>
                  </a:cxn>
                  <a:cxn ang="0">
                    <a:pos x="54" y="142"/>
                  </a:cxn>
                  <a:cxn ang="0">
                    <a:pos x="61" y="133"/>
                  </a:cxn>
                  <a:cxn ang="0">
                    <a:pos x="98" y="133"/>
                  </a:cxn>
                  <a:cxn ang="0">
                    <a:pos x="132" y="98"/>
                  </a:cxn>
                  <a:cxn ang="0">
                    <a:pos x="123" y="80"/>
                  </a:cxn>
                  <a:cxn ang="0">
                    <a:pos x="141" y="53"/>
                  </a:cxn>
                  <a:cxn ang="0">
                    <a:pos x="166" y="37"/>
                  </a:cxn>
                  <a:cxn ang="0">
                    <a:pos x="166" y="27"/>
                  </a:cxn>
                  <a:cxn ang="0">
                    <a:pos x="123" y="19"/>
                  </a:cxn>
                  <a:cxn ang="0">
                    <a:pos x="105" y="10"/>
                  </a:cxn>
                  <a:cxn ang="0">
                    <a:pos x="98" y="10"/>
                  </a:cxn>
                  <a:cxn ang="0">
                    <a:pos x="79" y="10"/>
                  </a:cxn>
                  <a:cxn ang="0">
                    <a:pos x="71" y="10"/>
                  </a:cxn>
                  <a:cxn ang="0">
                    <a:pos x="17" y="0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8" y="37"/>
                  </a:cxn>
                </a:cxnLst>
                <a:rect l="0" t="0" r="r" b="b"/>
                <a:pathLst>
                  <a:path w="166" h="142">
                    <a:moveTo>
                      <a:pt x="8" y="37"/>
                    </a:moveTo>
                    <a:lnTo>
                      <a:pt x="45" y="37"/>
                    </a:lnTo>
                    <a:lnTo>
                      <a:pt x="45" y="44"/>
                    </a:lnTo>
                    <a:lnTo>
                      <a:pt x="34" y="53"/>
                    </a:lnTo>
                    <a:lnTo>
                      <a:pt x="34" y="71"/>
                    </a:lnTo>
                    <a:lnTo>
                      <a:pt x="27" y="80"/>
                    </a:lnTo>
                    <a:lnTo>
                      <a:pt x="34" y="107"/>
                    </a:lnTo>
                    <a:lnTo>
                      <a:pt x="27" y="124"/>
                    </a:lnTo>
                    <a:lnTo>
                      <a:pt x="54" y="142"/>
                    </a:lnTo>
                    <a:lnTo>
                      <a:pt x="61" y="133"/>
                    </a:lnTo>
                    <a:lnTo>
                      <a:pt x="98" y="133"/>
                    </a:lnTo>
                    <a:lnTo>
                      <a:pt x="132" y="98"/>
                    </a:lnTo>
                    <a:lnTo>
                      <a:pt x="123" y="80"/>
                    </a:lnTo>
                    <a:lnTo>
                      <a:pt x="141" y="53"/>
                    </a:lnTo>
                    <a:lnTo>
                      <a:pt x="166" y="37"/>
                    </a:lnTo>
                    <a:lnTo>
                      <a:pt x="166" y="27"/>
                    </a:lnTo>
                    <a:lnTo>
                      <a:pt x="123" y="19"/>
                    </a:lnTo>
                    <a:lnTo>
                      <a:pt x="105" y="10"/>
                    </a:lnTo>
                    <a:lnTo>
                      <a:pt x="98" y="10"/>
                    </a:lnTo>
                    <a:lnTo>
                      <a:pt x="79" y="10"/>
                    </a:lnTo>
                    <a:lnTo>
                      <a:pt x="71" y="10"/>
                    </a:lnTo>
                    <a:lnTo>
                      <a:pt x="17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8" y="3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8" name="Freeform 229"/>
              <p:cNvSpPr>
                <a:spLocks/>
              </p:cNvSpPr>
              <p:nvPr/>
            </p:nvSpPr>
            <p:spPr bwMode="auto">
              <a:xfrm>
                <a:off x="4056063" y="3368675"/>
                <a:ext cx="71437" cy="14763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34" y="70"/>
                  </a:cxn>
                  <a:cxn ang="0">
                    <a:pos x="27" y="43"/>
                  </a:cxn>
                  <a:cxn ang="0">
                    <a:pos x="34" y="34"/>
                  </a:cxn>
                  <a:cxn ang="0">
                    <a:pos x="34" y="16"/>
                  </a:cxn>
                  <a:cxn ang="0">
                    <a:pos x="45" y="7"/>
                  </a:cxn>
                  <a:cxn ang="0">
                    <a:pos x="45" y="0"/>
                  </a:cxn>
                  <a:cxn ang="0">
                    <a:pos x="8" y="0"/>
                  </a:cxn>
                  <a:cxn ang="0">
                    <a:pos x="8" y="16"/>
                  </a:cxn>
                  <a:cxn ang="0">
                    <a:pos x="0" y="61"/>
                  </a:cxn>
                  <a:cxn ang="0">
                    <a:pos x="8" y="61"/>
                  </a:cxn>
                  <a:cxn ang="0">
                    <a:pos x="0" y="87"/>
                  </a:cxn>
                  <a:cxn ang="0">
                    <a:pos x="27" y="87"/>
                  </a:cxn>
                </a:cxnLst>
                <a:rect l="0" t="0" r="r" b="b"/>
                <a:pathLst>
                  <a:path w="45" h="87">
                    <a:moveTo>
                      <a:pt x="27" y="87"/>
                    </a:moveTo>
                    <a:lnTo>
                      <a:pt x="34" y="70"/>
                    </a:lnTo>
                    <a:lnTo>
                      <a:pt x="27" y="43"/>
                    </a:lnTo>
                    <a:lnTo>
                      <a:pt x="34" y="34"/>
                    </a:lnTo>
                    <a:lnTo>
                      <a:pt x="34" y="16"/>
                    </a:lnTo>
                    <a:lnTo>
                      <a:pt x="45" y="7"/>
                    </a:lnTo>
                    <a:lnTo>
                      <a:pt x="45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61"/>
                    </a:lnTo>
                    <a:lnTo>
                      <a:pt x="8" y="61"/>
                    </a:lnTo>
                    <a:lnTo>
                      <a:pt x="0" y="87"/>
                    </a:lnTo>
                    <a:lnTo>
                      <a:pt x="27" y="8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9" name="Freeform 230"/>
              <p:cNvSpPr>
                <a:spLocks/>
              </p:cNvSpPr>
              <p:nvPr/>
            </p:nvSpPr>
            <p:spPr bwMode="auto">
              <a:xfrm>
                <a:off x="4056063" y="3368675"/>
                <a:ext cx="71437" cy="14763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34" y="70"/>
                  </a:cxn>
                  <a:cxn ang="0">
                    <a:pos x="27" y="43"/>
                  </a:cxn>
                  <a:cxn ang="0">
                    <a:pos x="34" y="34"/>
                  </a:cxn>
                  <a:cxn ang="0">
                    <a:pos x="34" y="16"/>
                  </a:cxn>
                  <a:cxn ang="0">
                    <a:pos x="45" y="7"/>
                  </a:cxn>
                  <a:cxn ang="0">
                    <a:pos x="45" y="0"/>
                  </a:cxn>
                  <a:cxn ang="0">
                    <a:pos x="8" y="0"/>
                  </a:cxn>
                  <a:cxn ang="0">
                    <a:pos x="8" y="16"/>
                  </a:cxn>
                  <a:cxn ang="0">
                    <a:pos x="0" y="61"/>
                  </a:cxn>
                  <a:cxn ang="0">
                    <a:pos x="8" y="61"/>
                  </a:cxn>
                  <a:cxn ang="0">
                    <a:pos x="0" y="87"/>
                  </a:cxn>
                  <a:cxn ang="0">
                    <a:pos x="27" y="87"/>
                  </a:cxn>
                </a:cxnLst>
                <a:rect l="0" t="0" r="r" b="b"/>
                <a:pathLst>
                  <a:path w="45" h="87">
                    <a:moveTo>
                      <a:pt x="27" y="87"/>
                    </a:moveTo>
                    <a:lnTo>
                      <a:pt x="34" y="70"/>
                    </a:lnTo>
                    <a:lnTo>
                      <a:pt x="27" y="43"/>
                    </a:lnTo>
                    <a:lnTo>
                      <a:pt x="34" y="34"/>
                    </a:lnTo>
                    <a:lnTo>
                      <a:pt x="34" y="16"/>
                    </a:lnTo>
                    <a:lnTo>
                      <a:pt x="45" y="7"/>
                    </a:lnTo>
                    <a:lnTo>
                      <a:pt x="45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61"/>
                    </a:lnTo>
                    <a:lnTo>
                      <a:pt x="8" y="61"/>
                    </a:lnTo>
                    <a:lnTo>
                      <a:pt x="0" y="87"/>
                    </a:lnTo>
                    <a:lnTo>
                      <a:pt x="27" y="8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0" name="Freeform 231"/>
              <p:cNvSpPr>
                <a:spLocks/>
              </p:cNvSpPr>
              <p:nvPr/>
            </p:nvSpPr>
            <p:spPr bwMode="auto">
              <a:xfrm>
                <a:off x="4405313" y="3206750"/>
                <a:ext cx="268287" cy="280988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54"/>
                  </a:cxn>
                  <a:cxn ang="0">
                    <a:pos x="44" y="61"/>
                  </a:cxn>
                  <a:cxn ang="0">
                    <a:pos x="61" y="88"/>
                  </a:cxn>
                  <a:cxn ang="0">
                    <a:pos x="70" y="88"/>
                  </a:cxn>
                  <a:cxn ang="0">
                    <a:pos x="81" y="105"/>
                  </a:cxn>
                  <a:cxn ang="0">
                    <a:pos x="97" y="114"/>
                  </a:cxn>
                  <a:cxn ang="0">
                    <a:pos x="115" y="132"/>
                  </a:cxn>
                  <a:cxn ang="0">
                    <a:pos x="124" y="132"/>
                  </a:cxn>
                  <a:cxn ang="0">
                    <a:pos x="132" y="159"/>
                  </a:cxn>
                  <a:cxn ang="0">
                    <a:pos x="124" y="168"/>
                  </a:cxn>
                  <a:cxn ang="0">
                    <a:pos x="132" y="168"/>
                  </a:cxn>
                  <a:cxn ang="0">
                    <a:pos x="141" y="159"/>
                  </a:cxn>
                  <a:cxn ang="0">
                    <a:pos x="141" y="149"/>
                  </a:cxn>
                  <a:cxn ang="0">
                    <a:pos x="141" y="141"/>
                  </a:cxn>
                  <a:cxn ang="0">
                    <a:pos x="141" y="125"/>
                  </a:cxn>
                  <a:cxn ang="0">
                    <a:pos x="159" y="141"/>
                  </a:cxn>
                  <a:cxn ang="0">
                    <a:pos x="168" y="132"/>
                  </a:cxn>
                  <a:cxn ang="0">
                    <a:pos x="124" y="105"/>
                  </a:cxn>
                  <a:cxn ang="0">
                    <a:pos x="132" y="98"/>
                  </a:cxn>
                  <a:cxn ang="0">
                    <a:pos x="124" y="98"/>
                  </a:cxn>
                  <a:cxn ang="0">
                    <a:pos x="105" y="88"/>
                  </a:cxn>
                  <a:cxn ang="0">
                    <a:pos x="97" y="71"/>
                  </a:cxn>
                  <a:cxn ang="0">
                    <a:pos x="81" y="54"/>
                  </a:cxn>
                  <a:cxn ang="0">
                    <a:pos x="81" y="27"/>
                  </a:cxn>
                  <a:cxn ang="0">
                    <a:pos x="97" y="27"/>
                  </a:cxn>
                  <a:cxn ang="0">
                    <a:pos x="97" y="18"/>
                  </a:cxn>
                  <a:cxn ang="0">
                    <a:pos x="97" y="9"/>
                  </a:cxn>
                  <a:cxn ang="0">
                    <a:pos x="81" y="0"/>
                  </a:cxn>
                  <a:cxn ang="0">
                    <a:pos x="54" y="0"/>
                  </a:cxn>
                  <a:cxn ang="0">
                    <a:pos x="44" y="18"/>
                  </a:cxn>
                  <a:cxn ang="0">
                    <a:pos x="36" y="9"/>
                  </a:cxn>
                  <a:cxn ang="0">
                    <a:pos x="36" y="18"/>
                  </a:cxn>
                  <a:cxn ang="0">
                    <a:pos x="26" y="18"/>
                  </a:cxn>
                  <a:cxn ang="0">
                    <a:pos x="10" y="27"/>
                  </a:cxn>
                  <a:cxn ang="0">
                    <a:pos x="0" y="27"/>
                  </a:cxn>
                  <a:cxn ang="0">
                    <a:pos x="0" y="44"/>
                  </a:cxn>
                  <a:cxn ang="0">
                    <a:pos x="10" y="61"/>
                  </a:cxn>
                </a:cxnLst>
                <a:rect l="0" t="0" r="r" b="b"/>
                <a:pathLst>
                  <a:path w="168" h="168">
                    <a:moveTo>
                      <a:pt x="10" y="61"/>
                    </a:moveTo>
                    <a:lnTo>
                      <a:pt x="26" y="54"/>
                    </a:lnTo>
                    <a:lnTo>
                      <a:pt x="44" y="61"/>
                    </a:lnTo>
                    <a:lnTo>
                      <a:pt x="61" y="88"/>
                    </a:lnTo>
                    <a:lnTo>
                      <a:pt x="70" y="88"/>
                    </a:lnTo>
                    <a:lnTo>
                      <a:pt x="81" y="105"/>
                    </a:lnTo>
                    <a:lnTo>
                      <a:pt x="97" y="114"/>
                    </a:lnTo>
                    <a:lnTo>
                      <a:pt x="115" y="132"/>
                    </a:lnTo>
                    <a:lnTo>
                      <a:pt x="124" y="132"/>
                    </a:lnTo>
                    <a:lnTo>
                      <a:pt x="132" y="159"/>
                    </a:lnTo>
                    <a:lnTo>
                      <a:pt x="124" y="168"/>
                    </a:lnTo>
                    <a:lnTo>
                      <a:pt x="132" y="168"/>
                    </a:lnTo>
                    <a:lnTo>
                      <a:pt x="141" y="159"/>
                    </a:lnTo>
                    <a:lnTo>
                      <a:pt x="141" y="149"/>
                    </a:lnTo>
                    <a:lnTo>
                      <a:pt x="141" y="141"/>
                    </a:lnTo>
                    <a:lnTo>
                      <a:pt x="141" y="125"/>
                    </a:lnTo>
                    <a:lnTo>
                      <a:pt x="159" y="141"/>
                    </a:lnTo>
                    <a:lnTo>
                      <a:pt x="168" y="132"/>
                    </a:lnTo>
                    <a:lnTo>
                      <a:pt x="124" y="105"/>
                    </a:lnTo>
                    <a:lnTo>
                      <a:pt x="132" y="98"/>
                    </a:lnTo>
                    <a:lnTo>
                      <a:pt x="124" y="98"/>
                    </a:lnTo>
                    <a:lnTo>
                      <a:pt x="105" y="88"/>
                    </a:lnTo>
                    <a:lnTo>
                      <a:pt x="97" y="71"/>
                    </a:lnTo>
                    <a:lnTo>
                      <a:pt x="81" y="54"/>
                    </a:lnTo>
                    <a:lnTo>
                      <a:pt x="81" y="27"/>
                    </a:lnTo>
                    <a:lnTo>
                      <a:pt x="97" y="27"/>
                    </a:lnTo>
                    <a:lnTo>
                      <a:pt x="97" y="18"/>
                    </a:lnTo>
                    <a:lnTo>
                      <a:pt x="97" y="9"/>
                    </a:lnTo>
                    <a:lnTo>
                      <a:pt x="81" y="0"/>
                    </a:lnTo>
                    <a:lnTo>
                      <a:pt x="54" y="0"/>
                    </a:lnTo>
                    <a:lnTo>
                      <a:pt x="44" y="18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0" y="27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10" y="6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1" name="Freeform 232"/>
              <p:cNvSpPr>
                <a:spLocks/>
              </p:cNvSpPr>
              <p:nvPr/>
            </p:nvSpPr>
            <p:spPr bwMode="auto">
              <a:xfrm>
                <a:off x="4405313" y="3206750"/>
                <a:ext cx="268287" cy="280988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54"/>
                  </a:cxn>
                  <a:cxn ang="0">
                    <a:pos x="44" y="61"/>
                  </a:cxn>
                  <a:cxn ang="0">
                    <a:pos x="61" y="88"/>
                  </a:cxn>
                  <a:cxn ang="0">
                    <a:pos x="70" y="88"/>
                  </a:cxn>
                  <a:cxn ang="0">
                    <a:pos x="81" y="105"/>
                  </a:cxn>
                  <a:cxn ang="0">
                    <a:pos x="97" y="114"/>
                  </a:cxn>
                  <a:cxn ang="0">
                    <a:pos x="115" y="132"/>
                  </a:cxn>
                  <a:cxn ang="0">
                    <a:pos x="124" y="132"/>
                  </a:cxn>
                  <a:cxn ang="0">
                    <a:pos x="132" y="159"/>
                  </a:cxn>
                  <a:cxn ang="0">
                    <a:pos x="124" y="168"/>
                  </a:cxn>
                  <a:cxn ang="0">
                    <a:pos x="132" y="168"/>
                  </a:cxn>
                  <a:cxn ang="0">
                    <a:pos x="141" y="159"/>
                  </a:cxn>
                  <a:cxn ang="0">
                    <a:pos x="141" y="149"/>
                  </a:cxn>
                  <a:cxn ang="0">
                    <a:pos x="141" y="141"/>
                  </a:cxn>
                  <a:cxn ang="0">
                    <a:pos x="141" y="125"/>
                  </a:cxn>
                  <a:cxn ang="0">
                    <a:pos x="159" y="141"/>
                  </a:cxn>
                  <a:cxn ang="0">
                    <a:pos x="168" y="132"/>
                  </a:cxn>
                  <a:cxn ang="0">
                    <a:pos x="124" y="105"/>
                  </a:cxn>
                  <a:cxn ang="0">
                    <a:pos x="132" y="98"/>
                  </a:cxn>
                  <a:cxn ang="0">
                    <a:pos x="124" y="98"/>
                  </a:cxn>
                  <a:cxn ang="0">
                    <a:pos x="105" y="88"/>
                  </a:cxn>
                  <a:cxn ang="0">
                    <a:pos x="97" y="71"/>
                  </a:cxn>
                  <a:cxn ang="0">
                    <a:pos x="81" y="54"/>
                  </a:cxn>
                  <a:cxn ang="0">
                    <a:pos x="81" y="27"/>
                  </a:cxn>
                  <a:cxn ang="0">
                    <a:pos x="97" y="27"/>
                  </a:cxn>
                  <a:cxn ang="0">
                    <a:pos x="97" y="18"/>
                  </a:cxn>
                  <a:cxn ang="0">
                    <a:pos x="97" y="9"/>
                  </a:cxn>
                  <a:cxn ang="0">
                    <a:pos x="81" y="0"/>
                  </a:cxn>
                  <a:cxn ang="0">
                    <a:pos x="54" y="0"/>
                  </a:cxn>
                  <a:cxn ang="0">
                    <a:pos x="44" y="18"/>
                  </a:cxn>
                  <a:cxn ang="0">
                    <a:pos x="36" y="9"/>
                  </a:cxn>
                  <a:cxn ang="0">
                    <a:pos x="36" y="18"/>
                  </a:cxn>
                  <a:cxn ang="0">
                    <a:pos x="26" y="18"/>
                  </a:cxn>
                  <a:cxn ang="0">
                    <a:pos x="10" y="27"/>
                  </a:cxn>
                  <a:cxn ang="0">
                    <a:pos x="0" y="27"/>
                  </a:cxn>
                  <a:cxn ang="0">
                    <a:pos x="0" y="44"/>
                  </a:cxn>
                  <a:cxn ang="0">
                    <a:pos x="10" y="61"/>
                  </a:cxn>
                </a:cxnLst>
                <a:rect l="0" t="0" r="r" b="b"/>
                <a:pathLst>
                  <a:path w="168" h="168">
                    <a:moveTo>
                      <a:pt x="10" y="61"/>
                    </a:moveTo>
                    <a:lnTo>
                      <a:pt x="26" y="54"/>
                    </a:lnTo>
                    <a:lnTo>
                      <a:pt x="44" y="61"/>
                    </a:lnTo>
                    <a:lnTo>
                      <a:pt x="61" y="88"/>
                    </a:lnTo>
                    <a:lnTo>
                      <a:pt x="70" y="88"/>
                    </a:lnTo>
                    <a:lnTo>
                      <a:pt x="81" y="105"/>
                    </a:lnTo>
                    <a:lnTo>
                      <a:pt x="97" y="114"/>
                    </a:lnTo>
                    <a:lnTo>
                      <a:pt x="115" y="132"/>
                    </a:lnTo>
                    <a:lnTo>
                      <a:pt x="124" y="132"/>
                    </a:lnTo>
                    <a:lnTo>
                      <a:pt x="132" y="159"/>
                    </a:lnTo>
                    <a:lnTo>
                      <a:pt x="124" y="168"/>
                    </a:lnTo>
                    <a:lnTo>
                      <a:pt x="132" y="168"/>
                    </a:lnTo>
                    <a:lnTo>
                      <a:pt x="141" y="159"/>
                    </a:lnTo>
                    <a:lnTo>
                      <a:pt x="141" y="149"/>
                    </a:lnTo>
                    <a:lnTo>
                      <a:pt x="141" y="141"/>
                    </a:lnTo>
                    <a:lnTo>
                      <a:pt x="141" y="125"/>
                    </a:lnTo>
                    <a:lnTo>
                      <a:pt x="159" y="141"/>
                    </a:lnTo>
                    <a:lnTo>
                      <a:pt x="168" y="132"/>
                    </a:lnTo>
                    <a:lnTo>
                      <a:pt x="124" y="105"/>
                    </a:lnTo>
                    <a:lnTo>
                      <a:pt x="132" y="98"/>
                    </a:lnTo>
                    <a:lnTo>
                      <a:pt x="124" y="98"/>
                    </a:lnTo>
                    <a:lnTo>
                      <a:pt x="105" y="88"/>
                    </a:lnTo>
                    <a:lnTo>
                      <a:pt x="97" y="71"/>
                    </a:lnTo>
                    <a:lnTo>
                      <a:pt x="81" y="54"/>
                    </a:lnTo>
                    <a:lnTo>
                      <a:pt x="81" y="27"/>
                    </a:lnTo>
                    <a:lnTo>
                      <a:pt x="97" y="27"/>
                    </a:lnTo>
                    <a:lnTo>
                      <a:pt x="97" y="18"/>
                    </a:lnTo>
                    <a:lnTo>
                      <a:pt x="97" y="9"/>
                    </a:lnTo>
                    <a:lnTo>
                      <a:pt x="81" y="0"/>
                    </a:lnTo>
                    <a:lnTo>
                      <a:pt x="54" y="0"/>
                    </a:lnTo>
                    <a:lnTo>
                      <a:pt x="44" y="18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26" y="18"/>
                    </a:lnTo>
                    <a:lnTo>
                      <a:pt x="10" y="27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10" y="6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2" name="Freeform 233"/>
              <p:cNvSpPr>
                <a:spLocks/>
              </p:cNvSpPr>
              <p:nvPr/>
            </p:nvSpPr>
            <p:spPr bwMode="auto">
              <a:xfrm>
                <a:off x="4702175" y="3162300"/>
                <a:ext cx="209550" cy="161925"/>
              </a:xfrm>
              <a:custGeom>
                <a:avLst/>
                <a:gdLst/>
                <a:ahLst/>
                <a:cxnLst>
                  <a:cxn ang="0">
                    <a:pos x="16" y="70"/>
                  </a:cxn>
                  <a:cxn ang="0">
                    <a:pos x="34" y="70"/>
                  </a:cxn>
                  <a:cxn ang="0">
                    <a:pos x="34" y="80"/>
                  </a:cxn>
                  <a:cxn ang="0">
                    <a:pos x="43" y="87"/>
                  </a:cxn>
                  <a:cxn ang="0">
                    <a:pos x="51" y="87"/>
                  </a:cxn>
                  <a:cxn ang="0">
                    <a:pos x="78" y="97"/>
                  </a:cxn>
                  <a:cxn ang="0">
                    <a:pos x="96" y="80"/>
                  </a:cxn>
                  <a:cxn ang="0">
                    <a:pos x="121" y="87"/>
                  </a:cxn>
                  <a:cxn ang="0">
                    <a:pos x="121" y="80"/>
                  </a:cxn>
                  <a:cxn ang="0">
                    <a:pos x="131" y="70"/>
                  </a:cxn>
                  <a:cxn ang="0">
                    <a:pos x="131" y="62"/>
                  </a:cxn>
                  <a:cxn ang="0">
                    <a:pos x="114" y="62"/>
                  </a:cxn>
                  <a:cxn ang="0">
                    <a:pos x="114" y="53"/>
                  </a:cxn>
                  <a:cxn ang="0">
                    <a:pos x="114" y="26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0" y="9"/>
                  </a:cxn>
                  <a:cxn ang="0">
                    <a:pos x="60" y="9"/>
                  </a:cxn>
                  <a:cxn ang="0">
                    <a:pos x="34" y="9"/>
                  </a:cxn>
                  <a:cxn ang="0">
                    <a:pos x="26" y="9"/>
                  </a:cxn>
                  <a:cxn ang="0">
                    <a:pos x="16" y="44"/>
                  </a:cxn>
                  <a:cxn ang="0">
                    <a:pos x="0" y="44"/>
                  </a:cxn>
                  <a:cxn ang="0">
                    <a:pos x="16" y="70"/>
                  </a:cxn>
                </a:cxnLst>
                <a:rect l="0" t="0" r="r" b="b"/>
                <a:pathLst>
                  <a:path w="131" h="97">
                    <a:moveTo>
                      <a:pt x="16" y="70"/>
                    </a:moveTo>
                    <a:lnTo>
                      <a:pt x="34" y="70"/>
                    </a:lnTo>
                    <a:lnTo>
                      <a:pt x="34" y="80"/>
                    </a:lnTo>
                    <a:lnTo>
                      <a:pt x="43" y="87"/>
                    </a:lnTo>
                    <a:lnTo>
                      <a:pt x="51" y="87"/>
                    </a:lnTo>
                    <a:lnTo>
                      <a:pt x="78" y="97"/>
                    </a:lnTo>
                    <a:lnTo>
                      <a:pt x="96" y="80"/>
                    </a:lnTo>
                    <a:lnTo>
                      <a:pt x="121" y="87"/>
                    </a:lnTo>
                    <a:lnTo>
                      <a:pt x="121" y="80"/>
                    </a:lnTo>
                    <a:lnTo>
                      <a:pt x="131" y="70"/>
                    </a:lnTo>
                    <a:lnTo>
                      <a:pt x="131" y="62"/>
                    </a:lnTo>
                    <a:lnTo>
                      <a:pt x="114" y="62"/>
                    </a:lnTo>
                    <a:lnTo>
                      <a:pt x="114" y="53"/>
                    </a:lnTo>
                    <a:lnTo>
                      <a:pt x="114" y="26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0" y="9"/>
                    </a:lnTo>
                    <a:lnTo>
                      <a:pt x="60" y="9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16" y="7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3" name="Freeform 234"/>
              <p:cNvSpPr>
                <a:spLocks/>
              </p:cNvSpPr>
              <p:nvPr/>
            </p:nvSpPr>
            <p:spPr bwMode="auto">
              <a:xfrm>
                <a:off x="4702175" y="3162300"/>
                <a:ext cx="209550" cy="161925"/>
              </a:xfrm>
              <a:custGeom>
                <a:avLst/>
                <a:gdLst/>
                <a:ahLst/>
                <a:cxnLst>
                  <a:cxn ang="0">
                    <a:pos x="16" y="70"/>
                  </a:cxn>
                  <a:cxn ang="0">
                    <a:pos x="34" y="70"/>
                  </a:cxn>
                  <a:cxn ang="0">
                    <a:pos x="34" y="80"/>
                  </a:cxn>
                  <a:cxn ang="0">
                    <a:pos x="43" y="87"/>
                  </a:cxn>
                  <a:cxn ang="0">
                    <a:pos x="51" y="87"/>
                  </a:cxn>
                  <a:cxn ang="0">
                    <a:pos x="78" y="97"/>
                  </a:cxn>
                  <a:cxn ang="0">
                    <a:pos x="96" y="80"/>
                  </a:cxn>
                  <a:cxn ang="0">
                    <a:pos x="121" y="87"/>
                  </a:cxn>
                  <a:cxn ang="0">
                    <a:pos x="121" y="80"/>
                  </a:cxn>
                  <a:cxn ang="0">
                    <a:pos x="131" y="70"/>
                  </a:cxn>
                  <a:cxn ang="0">
                    <a:pos x="131" y="62"/>
                  </a:cxn>
                  <a:cxn ang="0">
                    <a:pos x="114" y="62"/>
                  </a:cxn>
                  <a:cxn ang="0">
                    <a:pos x="114" y="53"/>
                  </a:cxn>
                  <a:cxn ang="0">
                    <a:pos x="114" y="26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0" y="9"/>
                  </a:cxn>
                  <a:cxn ang="0">
                    <a:pos x="60" y="9"/>
                  </a:cxn>
                  <a:cxn ang="0">
                    <a:pos x="34" y="9"/>
                  </a:cxn>
                  <a:cxn ang="0">
                    <a:pos x="26" y="9"/>
                  </a:cxn>
                  <a:cxn ang="0">
                    <a:pos x="16" y="44"/>
                  </a:cxn>
                  <a:cxn ang="0">
                    <a:pos x="0" y="44"/>
                  </a:cxn>
                  <a:cxn ang="0">
                    <a:pos x="16" y="70"/>
                  </a:cxn>
                </a:cxnLst>
                <a:rect l="0" t="0" r="r" b="b"/>
                <a:pathLst>
                  <a:path w="131" h="97">
                    <a:moveTo>
                      <a:pt x="16" y="70"/>
                    </a:moveTo>
                    <a:lnTo>
                      <a:pt x="34" y="70"/>
                    </a:lnTo>
                    <a:lnTo>
                      <a:pt x="34" y="80"/>
                    </a:lnTo>
                    <a:lnTo>
                      <a:pt x="43" y="87"/>
                    </a:lnTo>
                    <a:lnTo>
                      <a:pt x="51" y="87"/>
                    </a:lnTo>
                    <a:lnTo>
                      <a:pt x="78" y="97"/>
                    </a:lnTo>
                    <a:lnTo>
                      <a:pt x="96" y="80"/>
                    </a:lnTo>
                    <a:lnTo>
                      <a:pt x="121" y="87"/>
                    </a:lnTo>
                    <a:lnTo>
                      <a:pt x="121" y="80"/>
                    </a:lnTo>
                    <a:lnTo>
                      <a:pt x="131" y="70"/>
                    </a:lnTo>
                    <a:lnTo>
                      <a:pt x="131" y="62"/>
                    </a:lnTo>
                    <a:lnTo>
                      <a:pt x="114" y="62"/>
                    </a:lnTo>
                    <a:lnTo>
                      <a:pt x="114" y="53"/>
                    </a:lnTo>
                    <a:lnTo>
                      <a:pt x="114" y="26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0" y="9"/>
                    </a:lnTo>
                    <a:lnTo>
                      <a:pt x="60" y="9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16" y="7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4" name="Freeform 235"/>
              <p:cNvSpPr>
                <a:spLocks/>
              </p:cNvSpPr>
              <p:nvPr/>
            </p:nvSpPr>
            <p:spPr bwMode="auto">
              <a:xfrm>
                <a:off x="4702175" y="3378200"/>
                <a:ext cx="139700" cy="120650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43" y="0"/>
                  </a:cxn>
                  <a:cxn ang="0">
                    <a:pos x="60" y="0"/>
                  </a:cxn>
                  <a:cxn ang="0">
                    <a:pos x="78" y="9"/>
                  </a:cxn>
                  <a:cxn ang="0">
                    <a:pos x="87" y="0"/>
                  </a:cxn>
                  <a:cxn ang="0">
                    <a:pos x="78" y="20"/>
                  </a:cxn>
                  <a:cxn ang="0">
                    <a:pos x="60" y="9"/>
                  </a:cxn>
                  <a:cxn ang="0">
                    <a:pos x="51" y="20"/>
                  </a:cxn>
                  <a:cxn ang="0">
                    <a:pos x="51" y="27"/>
                  </a:cxn>
                  <a:cxn ang="0">
                    <a:pos x="43" y="27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43" y="44"/>
                  </a:cxn>
                  <a:cxn ang="0">
                    <a:pos x="60" y="63"/>
                  </a:cxn>
                  <a:cxn ang="0">
                    <a:pos x="51" y="63"/>
                  </a:cxn>
                  <a:cxn ang="0">
                    <a:pos x="51" y="71"/>
                  </a:cxn>
                  <a:cxn ang="0">
                    <a:pos x="34" y="63"/>
                  </a:cxn>
                  <a:cxn ang="0">
                    <a:pos x="16" y="63"/>
                  </a:cxn>
                  <a:cxn ang="0">
                    <a:pos x="0" y="36"/>
                  </a:cxn>
                  <a:cxn ang="0">
                    <a:pos x="16" y="20"/>
                  </a:cxn>
                  <a:cxn ang="0">
                    <a:pos x="16" y="9"/>
                  </a:cxn>
                </a:cxnLst>
                <a:rect l="0" t="0" r="r" b="b"/>
                <a:pathLst>
                  <a:path w="87" h="71">
                    <a:moveTo>
                      <a:pt x="16" y="9"/>
                    </a:moveTo>
                    <a:lnTo>
                      <a:pt x="43" y="0"/>
                    </a:lnTo>
                    <a:lnTo>
                      <a:pt x="60" y="0"/>
                    </a:lnTo>
                    <a:lnTo>
                      <a:pt x="78" y="9"/>
                    </a:lnTo>
                    <a:lnTo>
                      <a:pt x="87" y="0"/>
                    </a:lnTo>
                    <a:lnTo>
                      <a:pt x="78" y="20"/>
                    </a:lnTo>
                    <a:lnTo>
                      <a:pt x="60" y="9"/>
                    </a:lnTo>
                    <a:lnTo>
                      <a:pt x="51" y="20"/>
                    </a:lnTo>
                    <a:lnTo>
                      <a:pt x="51" y="27"/>
                    </a:lnTo>
                    <a:lnTo>
                      <a:pt x="43" y="27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43" y="44"/>
                    </a:lnTo>
                    <a:lnTo>
                      <a:pt x="60" y="63"/>
                    </a:lnTo>
                    <a:lnTo>
                      <a:pt x="51" y="63"/>
                    </a:lnTo>
                    <a:lnTo>
                      <a:pt x="51" y="71"/>
                    </a:lnTo>
                    <a:lnTo>
                      <a:pt x="34" y="63"/>
                    </a:lnTo>
                    <a:lnTo>
                      <a:pt x="16" y="63"/>
                    </a:lnTo>
                    <a:lnTo>
                      <a:pt x="0" y="36"/>
                    </a:lnTo>
                    <a:lnTo>
                      <a:pt x="16" y="20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5" name="Freeform 236"/>
              <p:cNvSpPr>
                <a:spLocks/>
              </p:cNvSpPr>
              <p:nvPr/>
            </p:nvSpPr>
            <p:spPr bwMode="auto">
              <a:xfrm>
                <a:off x="4702175" y="3378200"/>
                <a:ext cx="139700" cy="120650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43" y="0"/>
                  </a:cxn>
                  <a:cxn ang="0">
                    <a:pos x="60" y="0"/>
                  </a:cxn>
                  <a:cxn ang="0">
                    <a:pos x="78" y="9"/>
                  </a:cxn>
                  <a:cxn ang="0">
                    <a:pos x="87" y="0"/>
                  </a:cxn>
                  <a:cxn ang="0">
                    <a:pos x="78" y="20"/>
                  </a:cxn>
                  <a:cxn ang="0">
                    <a:pos x="60" y="9"/>
                  </a:cxn>
                  <a:cxn ang="0">
                    <a:pos x="51" y="20"/>
                  </a:cxn>
                  <a:cxn ang="0">
                    <a:pos x="51" y="27"/>
                  </a:cxn>
                  <a:cxn ang="0">
                    <a:pos x="43" y="27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43" y="44"/>
                  </a:cxn>
                  <a:cxn ang="0">
                    <a:pos x="60" y="63"/>
                  </a:cxn>
                  <a:cxn ang="0">
                    <a:pos x="51" y="63"/>
                  </a:cxn>
                  <a:cxn ang="0">
                    <a:pos x="51" y="71"/>
                  </a:cxn>
                  <a:cxn ang="0">
                    <a:pos x="34" y="63"/>
                  </a:cxn>
                  <a:cxn ang="0">
                    <a:pos x="16" y="63"/>
                  </a:cxn>
                  <a:cxn ang="0">
                    <a:pos x="0" y="36"/>
                  </a:cxn>
                  <a:cxn ang="0">
                    <a:pos x="16" y="20"/>
                  </a:cxn>
                  <a:cxn ang="0">
                    <a:pos x="16" y="9"/>
                  </a:cxn>
                </a:cxnLst>
                <a:rect l="0" t="0" r="r" b="b"/>
                <a:pathLst>
                  <a:path w="87" h="71">
                    <a:moveTo>
                      <a:pt x="16" y="9"/>
                    </a:moveTo>
                    <a:lnTo>
                      <a:pt x="43" y="0"/>
                    </a:lnTo>
                    <a:lnTo>
                      <a:pt x="60" y="0"/>
                    </a:lnTo>
                    <a:lnTo>
                      <a:pt x="78" y="9"/>
                    </a:lnTo>
                    <a:lnTo>
                      <a:pt x="87" y="0"/>
                    </a:lnTo>
                    <a:lnTo>
                      <a:pt x="78" y="20"/>
                    </a:lnTo>
                    <a:lnTo>
                      <a:pt x="60" y="9"/>
                    </a:lnTo>
                    <a:lnTo>
                      <a:pt x="51" y="20"/>
                    </a:lnTo>
                    <a:lnTo>
                      <a:pt x="51" y="27"/>
                    </a:lnTo>
                    <a:lnTo>
                      <a:pt x="43" y="27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43" y="44"/>
                    </a:lnTo>
                    <a:lnTo>
                      <a:pt x="60" y="63"/>
                    </a:lnTo>
                    <a:lnTo>
                      <a:pt x="51" y="63"/>
                    </a:lnTo>
                    <a:lnTo>
                      <a:pt x="51" y="71"/>
                    </a:lnTo>
                    <a:lnTo>
                      <a:pt x="34" y="63"/>
                    </a:lnTo>
                    <a:lnTo>
                      <a:pt x="16" y="63"/>
                    </a:lnTo>
                    <a:lnTo>
                      <a:pt x="0" y="36"/>
                    </a:lnTo>
                    <a:lnTo>
                      <a:pt x="16" y="20"/>
                    </a:lnTo>
                    <a:lnTo>
                      <a:pt x="16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6" name="Freeform 237"/>
              <p:cNvSpPr>
                <a:spLocks/>
              </p:cNvSpPr>
              <p:nvPr/>
            </p:nvSpPr>
            <p:spPr bwMode="auto">
              <a:xfrm>
                <a:off x="5040313" y="3516313"/>
                <a:ext cx="163512" cy="130175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8" y="71"/>
                  </a:cxn>
                  <a:cxn ang="0">
                    <a:pos x="18" y="54"/>
                  </a:cxn>
                  <a:cxn ang="0">
                    <a:pos x="8" y="44"/>
                  </a:cxn>
                  <a:cxn ang="0">
                    <a:pos x="8" y="18"/>
                  </a:cxn>
                  <a:cxn ang="0">
                    <a:pos x="18" y="18"/>
                  </a:cxn>
                  <a:cxn ang="0">
                    <a:pos x="18" y="9"/>
                  </a:cxn>
                  <a:cxn ang="0">
                    <a:pos x="45" y="0"/>
                  </a:cxn>
                  <a:cxn ang="0">
                    <a:pos x="52" y="9"/>
                  </a:cxn>
                  <a:cxn ang="0">
                    <a:pos x="79" y="0"/>
                  </a:cxn>
                  <a:cxn ang="0">
                    <a:pos x="105" y="0"/>
                  </a:cxn>
                  <a:cxn ang="0">
                    <a:pos x="88" y="9"/>
                  </a:cxn>
                  <a:cxn ang="0">
                    <a:pos x="79" y="44"/>
                  </a:cxn>
                  <a:cxn ang="0">
                    <a:pos x="52" y="62"/>
                  </a:cxn>
                  <a:cxn ang="0">
                    <a:pos x="45" y="62"/>
                  </a:cxn>
                  <a:cxn ang="0">
                    <a:pos x="18" y="79"/>
                  </a:cxn>
                  <a:cxn ang="0">
                    <a:pos x="0" y="79"/>
                  </a:cxn>
                </a:cxnLst>
                <a:rect l="0" t="0" r="r" b="b"/>
                <a:pathLst>
                  <a:path w="105" h="79">
                    <a:moveTo>
                      <a:pt x="0" y="79"/>
                    </a:moveTo>
                    <a:lnTo>
                      <a:pt x="8" y="71"/>
                    </a:lnTo>
                    <a:lnTo>
                      <a:pt x="18" y="54"/>
                    </a:lnTo>
                    <a:lnTo>
                      <a:pt x="8" y="44"/>
                    </a:lnTo>
                    <a:lnTo>
                      <a:pt x="8" y="18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45" y="0"/>
                    </a:lnTo>
                    <a:lnTo>
                      <a:pt x="52" y="9"/>
                    </a:lnTo>
                    <a:lnTo>
                      <a:pt x="79" y="0"/>
                    </a:lnTo>
                    <a:lnTo>
                      <a:pt x="105" y="0"/>
                    </a:lnTo>
                    <a:lnTo>
                      <a:pt x="88" y="9"/>
                    </a:lnTo>
                    <a:lnTo>
                      <a:pt x="79" y="44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18" y="79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7" name="Freeform 238"/>
              <p:cNvSpPr>
                <a:spLocks/>
              </p:cNvSpPr>
              <p:nvPr/>
            </p:nvSpPr>
            <p:spPr bwMode="auto">
              <a:xfrm>
                <a:off x="5040313" y="3516313"/>
                <a:ext cx="163512" cy="130175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8" y="71"/>
                  </a:cxn>
                  <a:cxn ang="0">
                    <a:pos x="18" y="54"/>
                  </a:cxn>
                  <a:cxn ang="0">
                    <a:pos x="8" y="44"/>
                  </a:cxn>
                  <a:cxn ang="0">
                    <a:pos x="8" y="18"/>
                  </a:cxn>
                  <a:cxn ang="0">
                    <a:pos x="18" y="18"/>
                  </a:cxn>
                  <a:cxn ang="0">
                    <a:pos x="18" y="9"/>
                  </a:cxn>
                  <a:cxn ang="0">
                    <a:pos x="45" y="0"/>
                  </a:cxn>
                  <a:cxn ang="0">
                    <a:pos x="52" y="9"/>
                  </a:cxn>
                  <a:cxn ang="0">
                    <a:pos x="79" y="0"/>
                  </a:cxn>
                  <a:cxn ang="0">
                    <a:pos x="105" y="0"/>
                  </a:cxn>
                  <a:cxn ang="0">
                    <a:pos x="88" y="9"/>
                  </a:cxn>
                  <a:cxn ang="0">
                    <a:pos x="79" y="44"/>
                  </a:cxn>
                  <a:cxn ang="0">
                    <a:pos x="52" y="62"/>
                  </a:cxn>
                  <a:cxn ang="0">
                    <a:pos x="45" y="62"/>
                  </a:cxn>
                  <a:cxn ang="0">
                    <a:pos x="18" y="79"/>
                  </a:cxn>
                  <a:cxn ang="0">
                    <a:pos x="0" y="79"/>
                  </a:cxn>
                </a:cxnLst>
                <a:rect l="0" t="0" r="r" b="b"/>
                <a:pathLst>
                  <a:path w="105" h="79">
                    <a:moveTo>
                      <a:pt x="0" y="79"/>
                    </a:moveTo>
                    <a:lnTo>
                      <a:pt x="8" y="71"/>
                    </a:lnTo>
                    <a:lnTo>
                      <a:pt x="18" y="54"/>
                    </a:lnTo>
                    <a:lnTo>
                      <a:pt x="8" y="44"/>
                    </a:lnTo>
                    <a:lnTo>
                      <a:pt x="8" y="18"/>
                    </a:lnTo>
                    <a:lnTo>
                      <a:pt x="18" y="18"/>
                    </a:lnTo>
                    <a:lnTo>
                      <a:pt x="18" y="9"/>
                    </a:lnTo>
                    <a:lnTo>
                      <a:pt x="45" y="0"/>
                    </a:lnTo>
                    <a:lnTo>
                      <a:pt x="52" y="9"/>
                    </a:lnTo>
                    <a:lnTo>
                      <a:pt x="79" y="0"/>
                    </a:lnTo>
                    <a:lnTo>
                      <a:pt x="105" y="0"/>
                    </a:lnTo>
                    <a:lnTo>
                      <a:pt x="88" y="9"/>
                    </a:lnTo>
                    <a:lnTo>
                      <a:pt x="79" y="44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18" y="79"/>
                    </a:lnTo>
                    <a:lnTo>
                      <a:pt x="0" y="7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8" name="Freeform 239"/>
              <p:cNvSpPr>
                <a:spLocks/>
              </p:cNvSpPr>
              <p:nvPr/>
            </p:nvSpPr>
            <p:spPr bwMode="auto">
              <a:xfrm>
                <a:off x="5024438" y="3619500"/>
                <a:ext cx="100012" cy="117475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27" y="17"/>
                  </a:cxn>
                  <a:cxn ang="0">
                    <a:pos x="9" y="17"/>
                  </a:cxn>
                  <a:cxn ang="0">
                    <a:pos x="9" y="27"/>
                  </a:cxn>
                  <a:cxn ang="0">
                    <a:pos x="9" y="43"/>
                  </a:cxn>
                  <a:cxn ang="0">
                    <a:pos x="0" y="70"/>
                  </a:cxn>
                  <a:cxn ang="0">
                    <a:pos x="17" y="70"/>
                  </a:cxn>
                  <a:cxn ang="0">
                    <a:pos x="27" y="61"/>
                  </a:cxn>
                  <a:cxn ang="0">
                    <a:pos x="34" y="61"/>
                  </a:cxn>
                  <a:cxn ang="0">
                    <a:pos x="43" y="43"/>
                  </a:cxn>
                  <a:cxn ang="0">
                    <a:pos x="34" y="36"/>
                  </a:cxn>
                  <a:cxn ang="0">
                    <a:pos x="61" y="17"/>
                  </a:cxn>
                </a:cxnLst>
                <a:rect l="0" t="0" r="r" b="b"/>
                <a:pathLst>
                  <a:path w="61" h="70">
                    <a:moveTo>
                      <a:pt x="61" y="17"/>
                    </a:moveTo>
                    <a:lnTo>
                      <a:pt x="61" y="0"/>
                    </a:lnTo>
                    <a:lnTo>
                      <a:pt x="54" y="0"/>
                    </a:lnTo>
                    <a:lnTo>
                      <a:pt x="27" y="17"/>
                    </a:lnTo>
                    <a:lnTo>
                      <a:pt x="9" y="17"/>
                    </a:lnTo>
                    <a:lnTo>
                      <a:pt x="9" y="27"/>
                    </a:lnTo>
                    <a:lnTo>
                      <a:pt x="9" y="43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27" y="61"/>
                    </a:lnTo>
                    <a:lnTo>
                      <a:pt x="34" y="61"/>
                    </a:lnTo>
                    <a:lnTo>
                      <a:pt x="43" y="43"/>
                    </a:lnTo>
                    <a:lnTo>
                      <a:pt x="34" y="36"/>
                    </a:lnTo>
                    <a:lnTo>
                      <a:pt x="61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9" name="Freeform 240"/>
              <p:cNvSpPr>
                <a:spLocks/>
              </p:cNvSpPr>
              <p:nvPr/>
            </p:nvSpPr>
            <p:spPr bwMode="auto">
              <a:xfrm>
                <a:off x="5024438" y="3619500"/>
                <a:ext cx="100012" cy="117475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27" y="17"/>
                  </a:cxn>
                  <a:cxn ang="0">
                    <a:pos x="9" y="17"/>
                  </a:cxn>
                  <a:cxn ang="0">
                    <a:pos x="9" y="27"/>
                  </a:cxn>
                  <a:cxn ang="0">
                    <a:pos x="9" y="43"/>
                  </a:cxn>
                  <a:cxn ang="0">
                    <a:pos x="0" y="70"/>
                  </a:cxn>
                  <a:cxn ang="0">
                    <a:pos x="17" y="70"/>
                  </a:cxn>
                  <a:cxn ang="0">
                    <a:pos x="27" y="61"/>
                  </a:cxn>
                  <a:cxn ang="0">
                    <a:pos x="34" y="61"/>
                  </a:cxn>
                  <a:cxn ang="0">
                    <a:pos x="43" y="43"/>
                  </a:cxn>
                  <a:cxn ang="0">
                    <a:pos x="34" y="36"/>
                  </a:cxn>
                  <a:cxn ang="0">
                    <a:pos x="61" y="17"/>
                  </a:cxn>
                </a:cxnLst>
                <a:rect l="0" t="0" r="r" b="b"/>
                <a:pathLst>
                  <a:path w="61" h="70">
                    <a:moveTo>
                      <a:pt x="61" y="17"/>
                    </a:moveTo>
                    <a:lnTo>
                      <a:pt x="61" y="0"/>
                    </a:lnTo>
                    <a:lnTo>
                      <a:pt x="54" y="0"/>
                    </a:lnTo>
                    <a:lnTo>
                      <a:pt x="27" y="17"/>
                    </a:lnTo>
                    <a:lnTo>
                      <a:pt x="9" y="17"/>
                    </a:lnTo>
                    <a:lnTo>
                      <a:pt x="9" y="27"/>
                    </a:lnTo>
                    <a:lnTo>
                      <a:pt x="9" y="43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27" y="61"/>
                    </a:lnTo>
                    <a:lnTo>
                      <a:pt x="34" y="61"/>
                    </a:lnTo>
                    <a:lnTo>
                      <a:pt x="43" y="43"/>
                    </a:lnTo>
                    <a:lnTo>
                      <a:pt x="34" y="36"/>
                    </a:lnTo>
                    <a:lnTo>
                      <a:pt x="61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0" name="Freeform 241"/>
              <p:cNvSpPr>
                <a:spLocks/>
              </p:cNvSpPr>
              <p:nvPr/>
            </p:nvSpPr>
            <p:spPr bwMode="auto">
              <a:xfrm>
                <a:off x="5040313" y="3586163"/>
                <a:ext cx="28575" cy="46037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0" y="27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8" y="27"/>
                  </a:cxn>
                </a:cxnLst>
                <a:rect l="0" t="0" r="r" b="b"/>
                <a:pathLst>
                  <a:path w="18" h="27">
                    <a:moveTo>
                      <a:pt x="8" y="27"/>
                    </a:moveTo>
                    <a:lnTo>
                      <a:pt x="0" y="27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8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1" name="Freeform 242"/>
              <p:cNvSpPr>
                <a:spLocks/>
              </p:cNvSpPr>
              <p:nvPr/>
            </p:nvSpPr>
            <p:spPr bwMode="auto">
              <a:xfrm>
                <a:off x="5040313" y="3586163"/>
                <a:ext cx="28575" cy="46037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0" y="27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8" y="27"/>
                  </a:cxn>
                </a:cxnLst>
                <a:rect l="0" t="0" r="r" b="b"/>
                <a:pathLst>
                  <a:path w="18" h="27">
                    <a:moveTo>
                      <a:pt x="8" y="27"/>
                    </a:moveTo>
                    <a:lnTo>
                      <a:pt x="0" y="27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8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2" name="Freeform 243"/>
              <p:cNvSpPr>
                <a:spLocks/>
              </p:cNvSpPr>
              <p:nvPr/>
            </p:nvSpPr>
            <p:spPr bwMode="auto">
              <a:xfrm>
                <a:off x="5006975" y="3632200"/>
                <a:ext cx="46038" cy="104775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9" y="18"/>
                  </a:cxn>
                  <a:cxn ang="0">
                    <a:pos x="19" y="34"/>
                  </a:cxn>
                  <a:cxn ang="0">
                    <a:pos x="10" y="61"/>
                  </a:cxn>
                  <a:cxn ang="0">
                    <a:pos x="0" y="27"/>
                  </a:cxn>
                  <a:cxn ang="0">
                    <a:pos x="10" y="18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19" y="8"/>
                  </a:cxn>
                </a:cxnLst>
                <a:rect l="0" t="0" r="r" b="b"/>
                <a:pathLst>
                  <a:path w="27" h="61">
                    <a:moveTo>
                      <a:pt x="19" y="8"/>
                    </a:moveTo>
                    <a:lnTo>
                      <a:pt x="19" y="18"/>
                    </a:lnTo>
                    <a:lnTo>
                      <a:pt x="19" y="34"/>
                    </a:lnTo>
                    <a:lnTo>
                      <a:pt x="10" y="61"/>
                    </a:lnTo>
                    <a:lnTo>
                      <a:pt x="0" y="27"/>
                    </a:lnTo>
                    <a:lnTo>
                      <a:pt x="10" y="18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3" name="Freeform 244"/>
              <p:cNvSpPr>
                <a:spLocks/>
              </p:cNvSpPr>
              <p:nvPr/>
            </p:nvSpPr>
            <p:spPr bwMode="auto">
              <a:xfrm>
                <a:off x="5006975" y="3632200"/>
                <a:ext cx="46038" cy="104775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9" y="18"/>
                  </a:cxn>
                  <a:cxn ang="0">
                    <a:pos x="19" y="34"/>
                  </a:cxn>
                  <a:cxn ang="0">
                    <a:pos x="10" y="61"/>
                  </a:cxn>
                  <a:cxn ang="0">
                    <a:pos x="0" y="27"/>
                  </a:cxn>
                  <a:cxn ang="0">
                    <a:pos x="10" y="18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19" y="8"/>
                  </a:cxn>
                </a:cxnLst>
                <a:rect l="0" t="0" r="r" b="b"/>
                <a:pathLst>
                  <a:path w="27" h="61">
                    <a:moveTo>
                      <a:pt x="19" y="8"/>
                    </a:moveTo>
                    <a:lnTo>
                      <a:pt x="19" y="18"/>
                    </a:lnTo>
                    <a:lnTo>
                      <a:pt x="19" y="34"/>
                    </a:lnTo>
                    <a:lnTo>
                      <a:pt x="10" y="61"/>
                    </a:lnTo>
                    <a:lnTo>
                      <a:pt x="0" y="27"/>
                    </a:lnTo>
                    <a:lnTo>
                      <a:pt x="10" y="18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19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4" name="Freeform 245"/>
              <p:cNvSpPr>
                <a:spLocks/>
              </p:cNvSpPr>
              <p:nvPr/>
            </p:nvSpPr>
            <p:spPr bwMode="auto">
              <a:xfrm>
                <a:off x="5124450" y="3498850"/>
                <a:ext cx="207963" cy="238125"/>
              </a:xfrm>
              <a:custGeom>
                <a:avLst/>
                <a:gdLst/>
                <a:ahLst/>
                <a:cxnLst>
                  <a:cxn ang="0">
                    <a:pos x="80" y="9"/>
                  </a:cxn>
                  <a:cxn ang="0">
                    <a:pos x="87" y="27"/>
                  </a:cxn>
                  <a:cxn ang="0">
                    <a:pos x="98" y="27"/>
                  </a:cxn>
                  <a:cxn ang="0">
                    <a:pos x="98" y="43"/>
                  </a:cxn>
                  <a:cxn ang="0">
                    <a:pos x="87" y="63"/>
                  </a:cxn>
                  <a:cxn ang="0">
                    <a:pos x="98" y="80"/>
                  </a:cxn>
                  <a:cxn ang="0">
                    <a:pos x="114" y="88"/>
                  </a:cxn>
                  <a:cxn ang="0">
                    <a:pos x="124" y="114"/>
                  </a:cxn>
                  <a:cxn ang="0">
                    <a:pos x="132" y="124"/>
                  </a:cxn>
                  <a:cxn ang="0">
                    <a:pos x="132" y="132"/>
                  </a:cxn>
                  <a:cxn ang="0">
                    <a:pos x="114" y="132"/>
                  </a:cxn>
                  <a:cxn ang="0">
                    <a:pos x="105" y="141"/>
                  </a:cxn>
                  <a:cxn ang="0">
                    <a:pos x="87" y="132"/>
                  </a:cxn>
                  <a:cxn ang="0">
                    <a:pos x="80" y="141"/>
                  </a:cxn>
                  <a:cxn ang="0">
                    <a:pos x="61" y="132"/>
                  </a:cxn>
                  <a:cxn ang="0">
                    <a:pos x="61" y="124"/>
                  </a:cxn>
                  <a:cxn ang="0">
                    <a:pos x="53" y="114"/>
                  </a:cxn>
                  <a:cxn ang="0">
                    <a:pos x="27" y="98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27" y="53"/>
                  </a:cxn>
                  <a:cxn ang="0">
                    <a:pos x="36" y="18"/>
                  </a:cxn>
                  <a:cxn ang="0">
                    <a:pos x="53" y="9"/>
                  </a:cxn>
                  <a:cxn ang="0">
                    <a:pos x="53" y="0"/>
                  </a:cxn>
                  <a:cxn ang="0">
                    <a:pos x="80" y="9"/>
                  </a:cxn>
                </a:cxnLst>
                <a:rect l="0" t="0" r="r" b="b"/>
                <a:pathLst>
                  <a:path w="132" h="141">
                    <a:moveTo>
                      <a:pt x="80" y="9"/>
                    </a:moveTo>
                    <a:lnTo>
                      <a:pt x="87" y="27"/>
                    </a:lnTo>
                    <a:lnTo>
                      <a:pt x="98" y="27"/>
                    </a:lnTo>
                    <a:lnTo>
                      <a:pt x="98" y="43"/>
                    </a:lnTo>
                    <a:lnTo>
                      <a:pt x="87" y="63"/>
                    </a:lnTo>
                    <a:lnTo>
                      <a:pt x="98" y="80"/>
                    </a:lnTo>
                    <a:lnTo>
                      <a:pt x="114" y="88"/>
                    </a:lnTo>
                    <a:lnTo>
                      <a:pt x="124" y="114"/>
                    </a:lnTo>
                    <a:lnTo>
                      <a:pt x="132" y="124"/>
                    </a:lnTo>
                    <a:lnTo>
                      <a:pt x="132" y="132"/>
                    </a:lnTo>
                    <a:lnTo>
                      <a:pt x="114" y="132"/>
                    </a:lnTo>
                    <a:lnTo>
                      <a:pt x="105" y="141"/>
                    </a:lnTo>
                    <a:lnTo>
                      <a:pt x="87" y="132"/>
                    </a:lnTo>
                    <a:lnTo>
                      <a:pt x="80" y="141"/>
                    </a:lnTo>
                    <a:lnTo>
                      <a:pt x="61" y="132"/>
                    </a:lnTo>
                    <a:lnTo>
                      <a:pt x="61" y="124"/>
                    </a:lnTo>
                    <a:lnTo>
                      <a:pt x="53" y="114"/>
                    </a:lnTo>
                    <a:lnTo>
                      <a:pt x="27" y="98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27" y="53"/>
                    </a:lnTo>
                    <a:lnTo>
                      <a:pt x="36" y="18"/>
                    </a:lnTo>
                    <a:lnTo>
                      <a:pt x="53" y="9"/>
                    </a:lnTo>
                    <a:lnTo>
                      <a:pt x="53" y="0"/>
                    </a:lnTo>
                    <a:lnTo>
                      <a:pt x="8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5" name="Freeform 246"/>
              <p:cNvSpPr>
                <a:spLocks/>
              </p:cNvSpPr>
              <p:nvPr/>
            </p:nvSpPr>
            <p:spPr bwMode="auto">
              <a:xfrm>
                <a:off x="5124450" y="3498850"/>
                <a:ext cx="207963" cy="238125"/>
              </a:xfrm>
              <a:custGeom>
                <a:avLst/>
                <a:gdLst/>
                <a:ahLst/>
                <a:cxnLst>
                  <a:cxn ang="0">
                    <a:pos x="80" y="9"/>
                  </a:cxn>
                  <a:cxn ang="0">
                    <a:pos x="87" y="27"/>
                  </a:cxn>
                  <a:cxn ang="0">
                    <a:pos x="98" y="27"/>
                  </a:cxn>
                  <a:cxn ang="0">
                    <a:pos x="98" y="43"/>
                  </a:cxn>
                  <a:cxn ang="0">
                    <a:pos x="87" y="63"/>
                  </a:cxn>
                  <a:cxn ang="0">
                    <a:pos x="98" y="80"/>
                  </a:cxn>
                  <a:cxn ang="0">
                    <a:pos x="114" y="88"/>
                  </a:cxn>
                  <a:cxn ang="0">
                    <a:pos x="124" y="114"/>
                  </a:cxn>
                  <a:cxn ang="0">
                    <a:pos x="132" y="124"/>
                  </a:cxn>
                  <a:cxn ang="0">
                    <a:pos x="132" y="132"/>
                  </a:cxn>
                  <a:cxn ang="0">
                    <a:pos x="114" y="132"/>
                  </a:cxn>
                  <a:cxn ang="0">
                    <a:pos x="105" y="141"/>
                  </a:cxn>
                  <a:cxn ang="0">
                    <a:pos x="87" y="132"/>
                  </a:cxn>
                  <a:cxn ang="0">
                    <a:pos x="80" y="141"/>
                  </a:cxn>
                  <a:cxn ang="0">
                    <a:pos x="61" y="132"/>
                  </a:cxn>
                  <a:cxn ang="0">
                    <a:pos x="61" y="124"/>
                  </a:cxn>
                  <a:cxn ang="0">
                    <a:pos x="53" y="114"/>
                  </a:cxn>
                  <a:cxn ang="0">
                    <a:pos x="27" y="98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27" y="53"/>
                  </a:cxn>
                  <a:cxn ang="0">
                    <a:pos x="36" y="18"/>
                  </a:cxn>
                  <a:cxn ang="0">
                    <a:pos x="53" y="9"/>
                  </a:cxn>
                  <a:cxn ang="0">
                    <a:pos x="53" y="0"/>
                  </a:cxn>
                  <a:cxn ang="0">
                    <a:pos x="80" y="9"/>
                  </a:cxn>
                </a:cxnLst>
                <a:rect l="0" t="0" r="r" b="b"/>
                <a:pathLst>
                  <a:path w="132" h="141">
                    <a:moveTo>
                      <a:pt x="80" y="9"/>
                    </a:moveTo>
                    <a:lnTo>
                      <a:pt x="87" y="27"/>
                    </a:lnTo>
                    <a:lnTo>
                      <a:pt x="98" y="27"/>
                    </a:lnTo>
                    <a:lnTo>
                      <a:pt x="98" y="43"/>
                    </a:lnTo>
                    <a:lnTo>
                      <a:pt x="87" y="63"/>
                    </a:lnTo>
                    <a:lnTo>
                      <a:pt x="98" y="80"/>
                    </a:lnTo>
                    <a:lnTo>
                      <a:pt x="114" y="88"/>
                    </a:lnTo>
                    <a:lnTo>
                      <a:pt x="124" y="114"/>
                    </a:lnTo>
                    <a:lnTo>
                      <a:pt x="132" y="124"/>
                    </a:lnTo>
                    <a:lnTo>
                      <a:pt x="132" y="132"/>
                    </a:lnTo>
                    <a:lnTo>
                      <a:pt x="114" y="132"/>
                    </a:lnTo>
                    <a:lnTo>
                      <a:pt x="105" y="141"/>
                    </a:lnTo>
                    <a:lnTo>
                      <a:pt x="87" y="132"/>
                    </a:lnTo>
                    <a:lnTo>
                      <a:pt x="80" y="141"/>
                    </a:lnTo>
                    <a:lnTo>
                      <a:pt x="61" y="132"/>
                    </a:lnTo>
                    <a:lnTo>
                      <a:pt x="61" y="124"/>
                    </a:lnTo>
                    <a:lnTo>
                      <a:pt x="53" y="114"/>
                    </a:lnTo>
                    <a:lnTo>
                      <a:pt x="27" y="98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27" y="53"/>
                    </a:lnTo>
                    <a:lnTo>
                      <a:pt x="36" y="18"/>
                    </a:lnTo>
                    <a:lnTo>
                      <a:pt x="53" y="9"/>
                    </a:lnTo>
                    <a:lnTo>
                      <a:pt x="53" y="0"/>
                    </a:lnTo>
                    <a:lnTo>
                      <a:pt x="8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6" name="Freeform 247"/>
              <p:cNvSpPr>
                <a:spLocks/>
              </p:cNvSpPr>
              <p:nvPr/>
            </p:nvSpPr>
            <p:spPr bwMode="auto">
              <a:xfrm>
                <a:off x="5249863" y="3721100"/>
                <a:ext cx="38100" cy="285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0"/>
                  </a:cxn>
                  <a:cxn ang="0">
                    <a:pos x="25" y="9"/>
                  </a:cxn>
                  <a:cxn ang="0">
                    <a:pos x="7" y="17"/>
                  </a:cxn>
                  <a:cxn ang="0">
                    <a:pos x="0" y="9"/>
                  </a:cxn>
                </a:cxnLst>
                <a:rect l="0" t="0" r="r" b="b"/>
                <a:pathLst>
                  <a:path w="25" h="17">
                    <a:moveTo>
                      <a:pt x="0" y="9"/>
                    </a:moveTo>
                    <a:lnTo>
                      <a:pt x="7" y="0"/>
                    </a:lnTo>
                    <a:lnTo>
                      <a:pt x="25" y="9"/>
                    </a:lnTo>
                    <a:lnTo>
                      <a:pt x="7" y="1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7" name="Freeform 248"/>
              <p:cNvSpPr>
                <a:spLocks/>
              </p:cNvSpPr>
              <p:nvPr/>
            </p:nvSpPr>
            <p:spPr bwMode="auto">
              <a:xfrm>
                <a:off x="5249863" y="3721100"/>
                <a:ext cx="38100" cy="285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0"/>
                  </a:cxn>
                  <a:cxn ang="0">
                    <a:pos x="25" y="9"/>
                  </a:cxn>
                  <a:cxn ang="0">
                    <a:pos x="7" y="17"/>
                  </a:cxn>
                  <a:cxn ang="0">
                    <a:pos x="0" y="9"/>
                  </a:cxn>
                </a:cxnLst>
                <a:rect l="0" t="0" r="r" b="b"/>
                <a:pathLst>
                  <a:path w="25" h="17">
                    <a:moveTo>
                      <a:pt x="0" y="9"/>
                    </a:moveTo>
                    <a:lnTo>
                      <a:pt x="7" y="0"/>
                    </a:lnTo>
                    <a:lnTo>
                      <a:pt x="25" y="9"/>
                    </a:lnTo>
                    <a:lnTo>
                      <a:pt x="7" y="17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8" name="Freeform 249"/>
              <p:cNvSpPr>
                <a:spLocks/>
              </p:cNvSpPr>
              <p:nvPr/>
            </p:nvSpPr>
            <p:spPr bwMode="auto">
              <a:xfrm>
                <a:off x="5287963" y="3721100"/>
                <a:ext cx="44450" cy="285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27" y="0"/>
                  </a:cxn>
                  <a:cxn ang="0">
                    <a:pos x="19" y="9"/>
                  </a:cxn>
                  <a:cxn ang="0">
                    <a:pos x="27" y="17"/>
                  </a:cxn>
                  <a:cxn ang="0">
                    <a:pos x="0" y="9"/>
                  </a:cxn>
                </a:cxnLst>
                <a:rect l="0" t="0" r="r" b="b"/>
                <a:pathLst>
                  <a:path w="27" h="17">
                    <a:moveTo>
                      <a:pt x="0" y="9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19" y="9"/>
                    </a:lnTo>
                    <a:lnTo>
                      <a:pt x="27" y="1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69" name="Freeform 250"/>
              <p:cNvSpPr>
                <a:spLocks/>
              </p:cNvSpPr>
              <p:nvPr/>
            </p:nvSpPr>
            <p:spPr bwMode="auto">
              <a:xfrm>
                <a:off x="5287963" y="3721100"/>
                <a:ext cx="44450" cy="285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27" y="0"/>
                  </a:cxn>
                  <a:cxn ang="0">
                    <a:pos x="19" y="9"/>
                  </a:cxn>
                  <a:cxn ang="0">
                    <a:pos x="27" y="17"/>
                  </a:cxn>
                  <a:cxn ang="0">
                    <a:pos x="0" y="9"/>
                  </a:cxn>
                </a:cxnLst>
                <a:rect l="0" t="0" r="r" b="b"/>
                <a:pathLst>
                  <a:path w="27" h="17">
                    <a:moveTo>
                      <a:pt x="0" y="9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19" y="9"/>
                    </a:lnTo>
                    <a:lnTo>
                      <a:pt x="27" y="17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0" name="Freeform 251"/>
              <p:cNvSpPr>
                <a:spLocks/>
              </p:cNvSpPr>
              <p:nvPr/>
            </p:nvSpPr>
            <p:spPr bwMode="auto">
              <a:xfrm>
                <a:off x="5024438" y="3646488"/>
                <a:ext cx="495300" cy="473075"/>
              </a:xfrm>
              <a:custGeom>
                <a:avLst/>
                <a:gdLst/>
                <a:ahLst/>
                <a:cxnLst>
                  <a:cxn ang="0">
                    <a:pos x="256" y="229"/>
                  </a:cxn>
                  <a:cxn ang="0">
                    <a:pos x="263" y="220"/>
                  </a:cxn>
                  <a:cxn ang="0">
                    <a:pos x="273" y="212"/>
                  </a:cxn>
                  <a:cxn ang="0">
                    <a:pos x="281" y="202"/>
                  </a:cxn>
                  <a:cxn ang="0">
                    <a:pos x="290" y="195"/>
                  </a:cxn>
                  <a:cxn ang="0">
                    <a:pos x="299" y="186"/>
                  </a:cxn>
                  <a:cxn ang="0">
                    <a:pos x="308" y="186"/>
                  </a:cxn>
                  <a:cxn ang="0">
                    <a:pos x="308" y="175"/>
                  </a:cxn>
                  <a:cxn ang="0">
                    <a:pos x="308" y="168"/>
                  </a:cxn>
                  <a:cxn ang="0">
                    <a:pos x="308" y="158"/>
                  </a:cxn>
                  <a:cxn ang="0">
                    <a:pos x="299" y="150"/>
                  </a:cxn>
                  <a:cxn ang="0">
                    <a:pos x="290" y="141"/>
                  </a:cxn>
                  <a:cxn ang="0">
                    <a:pos x="281" y="141"/>
                  </a:cxn>
                  <a:cxn ang="0">
                    <a:pos x="273" y="141"/>
                  </a:cxn>
                  <a:cxn ang="0">
                    <a:pos x="273" y="150"/>
                  </a:cxn>
                  <a:cxn ang="0">
                    <a:pos x="263" y="150"/>
                  </a:cxn>
                  <a:cxn ang="0">
                    <a:pos x="256" y="150"/>
                  </a:cxn>
                  <a:cxn ang="0">
                    <a:pos x="246" y="150"/>
                  </a:cxn>
                  <a:cxn ang="0">
                    <a:pos x="237" y="150"/>
                  </a:cxn>
                  <a:cxn ang="0">
                    <a:pos x="229" y="150"/>
                  </a:cxn>
                  <a:cxn ang="0">
                    <a:pos x="219" y="141"/>
                  </a:cxn>
                  <a:cxn ang="0">
                    <a:pos x="229" y="131"/>
                  </a:cxn>
                  <a:cxn ang="0">
                    <a:pos x="219" y="115"/>
                  </a:cxn>
                  <a:cxn ang="0">
                    <a:pos x="219" y="88"/>
                  </a:cxn>
                  <a:cxn ang="0">
                    <a:pos x="193" y="61"/>
                  </a:cxn>
                  <a:cxn ang="0">
                    <a:pos x="166" y="53"/>
                  </a:cxn>
                  <a:cxn ang="0">
                    <a:pos x="148" y="61"/>
                  </a:cxn>
                  <a:cxn ang="0">
                    <a:pos x="141" y="53"/>
                  </a:cxn>
                  <a:cxn ang="0">
                    <a:pos x="122" y="44"/>
                  </a:cxn>
                  <a:cxn ang="0">
                    <a:pos x="122" y="36"/>
                  </a:cxn>
                  <a:cxn ang="0">
                    <a:pos x="114" y="26"/>
                  </a:cxn>
                  <a:cxn ang="0">
                    <a:pos x="88" y="10"/>
                  </a:cxn>
                  <a:cxn ang="0">
                    <a:pos x="61" y="0"/>
                  </a:cxn>
                  <a:cxn ang="0">
                    <a:pos x="34" y="19"/>
                  </a:cxn>
                  <a:cxn ang="0">
                    <a:pos x="43" y="26"/>
                  </a:cxn>
                  <a:cxn ang="0">
                    <a:pos x="34" y="44"/>
                  </a:cxn>
                  <a:cxn ang="0">
                    <a:pos x="27" y="44"/>
                  </a:cxn>
                  <a:cxn ang="0">
                    <a:pos x="17" y="53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9" y="70"/>
                  </a:cxn>
                  <a:cxn ang="0">
                    <a:pos x="43" y="124"/>
                  </a:cxn>
                  <a:cxn ang="0">
                    <a:pos x="54" y="131"/>
                  </a:cxn>
                  <a:cxn ang="0">
                    <a:pos x="61" y="150"/>
                  </a:cxn>
                  <a:cxn ang="0">
                    <a:pos x="61" y="175"/>
                  </a:cxn>
                  <a:cxn ang="0">
                    <a:pos x="88" y="195"/>
                  </a:cxn>
                  <a:cxn ang="0">
                    <a:pos x="105" y="239"/>
                  </a:cxn>
                  <a:cxn ang="0">
                    <a:pos x="114" y="246"/>
                  </a:cxn>
                  <a:cxn ang="0">
                    <a:pos x="122" y="239"/>
                  </a:cxn>
                  <a:cxn ang="0">
                    <a:pos x="148" y="264"/>
                  </a:cxn>
                  <a:cxn ang="0">
                    <a:pos x="159" y="282"/>
                  </a:cxn>
                  <a:cxn ang="0">
                    <a:pos x="219" y="239"/>
                  </a:cxn>
                  <a:cxn ang="0">
                    <a:pos x="256" y="229"/>
                  </a:cxn>
                </a:cxnLst>
                <a:rect l="0" t="0" r="r" b="b"/>
                <a:pathLst>
                  <a:path w="308" h="282">
                    <a:moveTo>
                      <a:pt x="256" y="229"/>
                    </a:moveTo>
                    <a:lnTo>
                      <a:pt x="263" y="220"/>
                    </a:lnTo>
                    <a:lnTo>
                      <a:pt x="273" y="212"/>
                    </a:lnTo>
                    <a:lnTo>
                      <a:pt x="281" y="202"/>
                    </a:lnTo>
                    <a:lnTo>
                      <a:pt x="290" y="195"/>
                    </a:lnTo>
                    <a:lnTo>
                      <a:pt x="299" y="186"/>
                    </a:lnTo>
                    <a:lnTo>
                      <a:pt x="308" y="186"/>
                    </a:lnTo>
                    <a:lnTo>
                      <a:pt x="308" y="175"/>
                    </a:lnTo>
                    <a:lnTo>
                      <a:pt x="308" y="168"/>
                    </a:lnTo>
                    <a:lnTo>
                      <a:pt x="308" y="158"/>
                    </a:lnTo>
                    <a:lnTo>
                      <a:pt x="299" y="150"/>
                    </a:lnTo>
                    <a:lnTo>
                      <a:pt x="290" y="141"/>
                    </a:lnTo>
                    <a:lnTo>
                      <a:pt x="281" y="141"/>
                    </a:lnTo>
                    <a:lnTo>
                      <a:pt x="273" y="141"/>
                    </a:lnTo>
                    <a:lnTo>
                      <a:pt x="273" y="150"/>
                    </a:lnTo>
                    <a:lnTo>
                      <a:pt x="263" y="150"/>
                    </a:lnTo>
                    <a:lnTo>
                      <a:pt x="256" y="150"/>
                    </a:lnTo>
                    <a:lnTo>
                      <a:pt x="246" y="150"/>
                    </a:lnTo>
                    <a:lnTo>
                      <a:pt x="237" y="150"/>
                    </a:lnTo>
                    <a:lnTo>
                      <a:pt x="229" y="150"/>
                    </a:lnTo>
                    <a:lnTo>
                      <a:pt x="219" y="141"/>
                    </a:lnTo>
                    <a:lnTo>
                      <a:pt x="229" y="131"/>
                    </a:lnTo>
                    <a:lnTo>
                      <a:pt x="219" y="115"/>
                    </a:lnTo>
                    <a:lnTo>
                      <a:pt x="219" y="88"/>
                    </a:lnTo>
                    <a:lnTo>
                      <a:pt x="193" y="61"/>
                    </a:lnTo>
                    <a:lnTo>
                      <a:pt x="166" y="53"/>
                    </a:lnTo>
                    <a:lnTo>
                      <a:pt x="148" y="61"/>
                    </a:lnTo>
                    <a:lnTo>
                      <a:pt x="141" y="53"/>
                    </a:lnTo>
                    <a:lnTo>
                      <a:pt x="122" y="44"/>
                    </a:lnTo>
                    <a:lnTo>
                      <a:pt x="122" y="36"/>
                    </a:lnTo>
                    <a:lnTo>
                      <a:pt x="114" y="26"/>
                    </a:lnTo>
                    <a:lnTo>
                      <a:pt x="88" y="10"/>
                    </a:lnTo>
                    <a:lnTo>
                      <a:pt x="61" y="0"/>
                    </a:lnTo>
                    <a:lnTo>
                      <a:pt x="34" y="19"/>
                    </a:lnTo>
                    <a:lnTo>
                      <a:pt x="43" y="26"/>
                    </a:lnTo>
                    <a:lnTo>
                      <a:pt x="34" y="44"/>
                    </a:lnTo>
                    <a:lnTo>
                      <a:pt x="27" y="44"/>
                    </a:lnTo>
                    <a:lnTo>
                      <a:pt x="17" y="5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9" y="70"/>
                    </a:lnTo>
                    <a:lnTo>
                      <a:pt x="43" y="124"/>
                    </a:lnTo>
                    <a:lnTo>
                      <a:pt x="54" y="131"/>
                    </a:lnTo>
                    <a:lnTo>
                      <a:pt x="61" y="150"/>
                    </a:lnTo>
                    <a:lnTo>
                      <a:pt x="61" y="175"/>
                    </a:lnTo>
                    <a:lnTo>
                      <a:pt x="88" y="195"/>
                    </a:lnTo>
                    <a:lnTo>
                      <a:pt x="105" y="239"/>
                    </a:lnTo>
                    <a:lnTo>
                      <a:pt x="114" y="246"/>
                    </a:lnTo>
                    <a:lnTo>
                      <a:pt x="122" y="239"/>
                    </a:lnTo>
                    <a:lnTo>
                      <a:pt x="148" y="264"/>
                    </a:lnTo>
                    <a:lnTo>
                      <a:pt x="159" y="282"/>
                    </a:lnTo>
                    <a:lnTo>
                      <a:pt x="219" y="239"/>
                    </a:lnTo>
                    <a:lnTo>
                      <a:pt x="256" y="22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1" name="Freeform 252"/>
              <p:cNvSpPr>
                <a:spLocks/>
              </p:cNvSpPr>
              <p:nvPr/>
            </p:nvSpPr>
            <p:spPr bwMode="auto">
              <a:xfrm>
                <a:off x="5024438" y="3646488"/>
                <a:ext cx="495300" cy="473075"/>
              </a:xfrm>
              <a:custGeom>
                <a:avLst/>
                <a:gdLst/>
                <a:ahLst/>
                <a:cxnLst>
                  <a:cxn ang="0">
                    <a:pos x="256" y="229"/>
                  </a:cxn>
                  <a:cxn ang="0">
                    <a:pos x="263" y="220"/>
                  </a:cxn>
                  <a:cxn ang="0">
                    <a:pos x="273" y="212"/>
                  </a:cxn>
                  <a:cxn ang="0">
                    <a:pos x="281" y="202"/>
                  </a:cxn>
                  <a:cxn ang="0">
                    <a:pos x="290" y="195"/>
                  </a:cxn>
                  <a:cxn ang="0">
                    <a:pos x="299" y="186"/>
                  </a:cxn>
                  <a:cxn ang="0">
                    <a:pos x="308" y="186"/>
                  </a:cxn>
                  <a:cxn ang="0">
                    <a:pos x="308" y="175"/>
                  </a:cxn>
                  <a:cxn ang="0">
                    <a:pos x="308" y="168"/>
                  </a:cxn>
                  <a:cxn ang="0">
                    <a:pos x="308" y="158"/>
                  </a:cxn>
                  <a:cxn ang="0">
                    <a:pos x="299" y="150"/>
                  </a:cxn>
                  <a:cxn ang="0">
                    <a:pos x="290" y="141"/>
                  </a:cxn>
                  <a:cxn ang="0">
                    <a:pos x="281" y="141"/>
                  </a:cxn>
                  <a:cxn ang="0">
                    <a:pos x="273" y="141"/>
                  </a:cxn>
                  <a:cxn ang="0">
                    <a:pos x="273" y="150"/>
                  </a:cxn>
                  <a:cxn ang="0">
                    <a:pos x="263" y="150"/>
                  </a:cxn>
                  <a:cxn ang="0">
                    <a:pos x="256" y="150"/>
                  </a:cxn>
                  <a:cxn ang="0">
                    <a:pos x="246" y="150"/>
                  </a:cxn>
                  <a:cxn ang="0">
                    <a:pos x="237" y="150"/>
                  </a:cxn>
                  <a:cxn ang="0">
                    <a:pos x="229" y="150"/>
                  </a:cxn>
                  <a:cxn ang="0">
                    <a:pos x="219" y="141"/>
                  </a:cxn>
                  <a:cxn ang="0">
                    <a:pos x="229" y="131"/>
                  </a:cxn>
                  <a:cxn ang="0">
                    <a:pos x="219" y="115"/>
                  </a:cxn>
                  <a:cxn ang="0">
                    <a:pos x="219" y="88"/>
                  </a:cxn>
                  <a:cxn ang="0">
                    <a:pos x="193" y="61"/>
                  </a:cxn>
                  <a:cxn ang="0">
                    <a:pos x="166" y="53"/>
                  </a:cxn>
                  <a:cxn ang="0">
                    <a:pos x="148" y="61"/>
                  </a:cxn>
                  <a:cxn ang="0">
                    <a:pos x="141" y="53"/>
                  </a:cxn>
                  <a:cxn ang="0">
                    <a:pos x="122" y="44"/>
                  </a:cxn>
                  <a:cxn ang="0">
                    <a:pos x="122" y="36"/>
                  </a:cxn>
                  <a:cxn ang="0">
                    <a:pos x="114" y="26"/>
                  </a:cxn>
                  <a:cxn ang="0">
                    <a:pos x="88" y="10"/>
                  </a:cxn>
                  <a:cxn ang="0">
                    <a:pos x="61" y="0"/>
                  </a:cxn>
                  <a:cxn ang="0">
                    <a:pos x="34" y="19"/>
                  </a:cxn>
                  <a:cxn ang="0">
                    <a:pos x="43" y="26"/>
                  </a:cxn>
                  <a:cxn ang="0">
                    <a:pos x="34" y="44"/>
                  </a:cxn>
                  <a:cxn ang="0">
                    <a:pos x="27" y="44"/>
                  </a:cxn>
                  <a:cxn ang="0">
                    <a:pos x="17" y="53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9" y="70"/>
                  </a:cxn>
                  <a:cxn ang="0">
                    <a:pos x="43" y="124"/>
                  </a:cxn>
                  <a:cxn ang="0">
                    <a:pos x="54" y="131"/>
                  </a:cxn>
                  <a:cxn ang="0">
                    <a:pos x="61" y="150"/>
                  </a:cxn>
                  <a:cxn ang="0">
                    <a:pos x="61" y="175"/>
                  </a:cxn>
                  <a:cxn ang="0">
                    <a:pos x="88" y="195"/>
                  </a:cxn>
                  <a:cxn ang="0">
                    <a:pos x="105" y="239"/>
                  </a:cxn>
                  <a:cxn ang="0">
                    <a:pos x="114" y="246"/>
                  </a:cxn>
                  <a:cxn ang="0">
                    <a:pos x="122" y="239"/>
                  </a:cxn>
                  <a:cxn ang="0">
                    <a:pos x="148" y="264"/>
                  </a:cxn>
                  <a:cxn ang="0">
                    <a:pos x="159" y="282"/>
                  </a:cxn>
                  <a:cxn ang="0">
                    <a:pos x="219" y="239"/>
                  </a:cxn>
                  <a:cxn ang="0">
                    <a:pos x="256" y="229"/>
                  </a:cxn>
                </a:cxnLst>
                <a:rect l="0" t="0" r="r" b="b"/>
                <a:pathLst>
                  <a:path w="308" h="282">
                    <a:moveTo>
                      <a:pt x="256" y="229"/>
                    </a:moveTo>
                    <a:lnTo>
                      <a:pt x="263" y="220"/>
                    </a:lnTo>
                    <a:lnTo>
                      <a:pt x="273" y="212"/>
                    </a:lnTo>
                    <a:lnTo>
                      <a:pt x="281" y="202"/>
                    </a:lnTo>
                    <a:lnTo>
                      <a:pt x="290" y="195"/>
                    </a:lnTo>
                    <a:lnTo>
                      <a:pt x="299" y="186"/>
                    </a:lnTo>
                    <a:lnTo>
                      <a:pt x="308" y="186"/>
                    </a:lnTo>
                    <a:lnTo>
                      <a:pt x="308" y="175"/>
                    </a:lnTo>
                    <a:lnTo>
                      <a:pt x="308" y="168"/>
                    </a:lnTo>
                    <a:lnTo>
                      <a:pt x="308" y="158"/>
                    </a:lnTo>
                    <a:lnTo>
                      <a:pt x="299" y="150"/>
                    </a:lnTo>
                    <a:lnTo>
                      <a:pt x="290" y="141"/>
                    </a:lnTo>
                    <a:lnTo>
                      <a:pt x="281" y="141"/>
                    </a:lnTo>
                    <a:lnTo>
                      <a:pt x="273" y="141"/>
                    </a:lnTo>
                    <a:lnTo>
                      <a:pt x="273" y="150"/>
                    </a:lnTo>
                    <a:lnTo>
                      <a:pt x="263" y="150"/>
                    </a:lnTo>
                    <a:lnTo>
                      <a:pt x="256" y="150"/>
                    </a:lnTo>
                    <a:lnTo>
                      <a:pt x="246" y="150"/>
                    </a:lnTo>
                    <a:lnTo>
                      <a:pt x="237" y="150"/>
                    </a:lnTo>
                    <a:lnTo>
                      <a:pt x="229" y="150"/>
                    </a:lnTo>
                    <a:lnTo>
                      <a:pt x="219" y="141"/>
                    </a:lnTo>
                    <a:lnTo>
                      <a:pt x="229" y="131"/>
                    </a:lnTo>
                    <a:lnTo>
                      <a:pt x="219" y="115"/>
                    </a:lnTo>
                    <a:lnTo>
                      <a:pt x="219" y="88"/>
                    </a:lnTo>
                    <a:lnTo>
                      <a:pt x="193" y="61"/>
                    </a:lnTo>
                    <a:lnTo>
                      <a:pt x="166" y="53"/>
                    </a:lnTo>
                    <a:lnTo>
                      <a:pt x="148" y="61"/>
                    </a:lnTo>
                    <a:lnTo>
                      <a:pt x="141" y="53"/>
                    </a:lnTo>
                    <a:lnTo>
                      <a:pt x="122" y="44"/>
                    </a:lnTo>
                    <a:lnTo>
                      <a:pt x="122" y="36"/>
                    </a:lnTo>
                    <a:lnTo>
                      <a:pt x="114" y="26"/>
                    </a:lnTo>
                    <a:lnTo>
                      <a:pt x="88" y="10"/>
                    </a:lnTo>
                    <a:lnTo>
                      <a:pt x="61" y="0"/>
                    </a:lnTo>
                    <a:lnTo>
                      <a:pt x="34" y="19"/>
                    </a:lnTo>
                    <a:lnTo>
                      <a:pt x="43" y="26"/>
                    </a:lnTo>
                    <a:lnTo>
                      <a:pt x="34" y="44"/>
                    </a:lnTo>
                    <a:lnTo>
                      <a:pt x="27" y="44"/>
                    </a:lnTo>
                    <a:lnTo>
                      <a:pt x="17" y="5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9" y="70"/>
                    </a:lnTo>
                    <a:lnTo>
                      <a:pt x="43" y="124"/>
                    </a:lnTo>
                    <a:lnTo>
                      <a:pt x="54" y="131"/>
                    </a:lnTo>
                    <a:lnTo>
                      <a:pt x="61" y="150"/>
                    </a:lnTo>
                    <a:lnTo>
                      <a:pt x="61" y="175"/>
                    </a:lnTo>
                    <a:lnTo>
                      <a:pt x="88" y="195"/>
                    </a:lnTo>
                    <a:lnTo>
                      <a:pt x="105" y="239"/>
                    </a:lnTo>
                    <a:lnTo>
                      <a:pt x="114" y="246"/>
                    </a:lnTo>
                    <a:lnTo>
                      <a:pt x="122" y="239"/>
                    </a:lnTo>
                    <a:lnTo>
                      <a:pt x="148" y="264"/>
                    </a:lnTo>
                    <a:lnTo>
                      <a:pt x="159" y="282"/>
                    </a:lnTo>
                    <a:lnTo>
                      <a:pt x="219" y="239"/>
                    </a:lnTo>
                    <a:lnTo>
                      <a:pt x="256" y="22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2" name="Freeform 253"/>
              <p:cNvSpPr>
                <a:spLocks/>
              </p:cNvSpPr>
              <p:nvPr/>
            </p:nvSpPr>
            <p:spPr bwMode="auto">
              <a:xfrm>
                <a:off x="5375275" y="3822700"/>
                <a:ext cx="26988" cy="46038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0" y="27"/>
                  </a:cxn>
                </a:cxnLst>
                <a:rect l="0" t="0" r="r" b="b"/>
                <a:pathLst>
                  <a:path w="18" h="27">
                    <a:moveTo>
                      <a:pt x="10" y="27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3" name="Freeform 254"/>
              <p:cNvSpPr>
                <a:spLocks/>
              </p:cNvSpPr>
              <p:nvPr/>
            </p:nvSpPr>
            <p:spPr bwMode="auto">
              <a:xfrm>
                <a:off x="5375275" y="3822700"/>
                <a:ext cx="26988" cy="46038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0" y="27"/>
                  </a:cxn>
                </a:cxnLst>
                <a:rect l="0" t="0" r="r" b="b"/>
                <a:pathLst>
                  <a:path w="18" h="27">
                    <a:moveTo>
                      <a:pt x="10" y="27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0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4" name="Freeform 255"/>
              <p:cNvSpPr>
                <a:spLocks/>
              </p:cNvSpPr>
              <p:nvPr/>
            </p:nvSpPr>
            <p:spPr bwMode="auto">
              <a:xfrm>
                <a:off x="5375275" y="3822700"/>
                <a:ext cx="144463" cy="76200"/>
              </a:xfrm>
              <a:custGeom>
                <a:avLst/>
                <a:gdLst/>
                <a:ahLst/>
                <a:cxnLst>
                  <a:cxn ang="0">
                    <a:pos x="71" y="37"/>
                  </a:cxn>
                  <a:cxn ang="0">
                    <a:pos x="89" y="20"/>
                  </a:cxn>
                  <a:cxn ang="0">
                    <a:pos x="89" y="11"/>
                  </a:cxn>
                  <a:cxn ang="0">
                    <a:pos x="80" y="0"/>
                  </a:cxn>
                  <a:cxn ang="0">
                    <a:pos x="54" y="27"/>
                  </a:cxn>
                  <a:cxn ang="0">
                    <a:pos x="27" y="27"/>
                  </a:cxn>
                  <a:cxn ang="0">
                    <a:pos x="10" y="27"/>
                  </a:cxn>
                  <a:cxn ang="0">
                    <a:pos x="0" y="37"/>
                  </a:cxn>
                  <a:cxn ang="0">
                    <a:pos x="10" y="46"/>
                  </a:cxn>
                  <a:cxn ang="0">
                    <a:pos x="18" y="46"/>
                  </a:cxn>
                  <a:cxn ang="0">
                    <a:pos x="27" y="46"/>
                  </a:cxn>
                  <a:cxn ang="0">
                    <a:pos x="37" y="46"/>
                  </a:cxn>
                  <a:cxn ang="0">
                    <a:pos x="44" y="46"/>
                  </a:cxn>
                  <a:cxn ang="0">
                    <a:pos x="54" y="46"/>
                  </a:cxn>
                  <a:cxn ang="0">
                    <a:pos x="54" y="37"/>
                  </a:cxn>
                  <a:cxn ang="0">
                    <a:pos x="62" y="37"/>
                  </a:cxn>
                  <a:cxn ang="0">
                    <a:pos x="71" y="37"/>
                  </a:cxn>
                </a:cxnLst>
                <a:rect l="0" t="0" r="r" b="b"/>
                <a:pathLst>
                  <a:path w="89" h="46">
                    <a:moveTo>
                      <a:pt x="71" y="37"/>
                    </a:moveTo>
                    <a:lnTo>
                      <a:pt x="89" y="20"/>
                    </a:lnTo>
                    <a:lnTo>
                      <a:pt x="89" y="11"/>
                    </a:lnTo>
                    <a:lnTo>
                      <a:pt x="80" y="0"/>
                    </a:lnTo>
                    <a:lnTo>
                      <a:pt x="54" y="27"/>
                    </a:lnTo>
                    <a:lnTo>
                      <a:pt x="27" y="27"/>
                    </a:lnTo>
                    <a:lnTo>
                      <a:pt x="10" y="27"/>
                    </a:lnTo>
                    <a:lnTo>
                      <a:pt x="0" y="37"/>
                    </a:lnTo>
                    <a:lnTo>
                      <a:pt x="10" y="46"/>
                    </a:lnTo>
                    <a:lnTo>
                      <a:pt x="18" y="46"/>
                    </a:lnTo>
                    <a:lnTo>
                      <a:pt x="27" y="46"/>
                    </a:lnTo>
                    <a:lnTo>
                      <a:pt x="37" y="46"/>
                    </a:lnTo>
                    <a:lnTo>
                      <a:pt x="44" y="46"/>
                    </a:lnTo>
                    <a:lnTo>
                      <a:pt x="54" y="4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1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5" name="Freeform 256"/>
              <p:cNvSpPr>
                <a:spLocks/>
              </p:cNvSpPr>
              <p:nvPr/>
            </p:nvSpPr>
            <p:spPr bwMode="auto">
              <a:xfrm>
                <a:off x="5375275" y="3822700"/>
                <a:ext cx="144463" cy="76200"/>
              </a:xfrm>
              <a:custGeom>
                <a:avLst/>
                <a:gdLst/>
                <a:ahLst/>
                <a:cxnLst>
                  <a:cxn ang="0">
                    <a:pos x="71" y="37"/>
                  </a:cxn>
                  <a:cxn ang="0">
                    <a:pos x="89" y="20"/>
                  </a:cxn>
                  <a:cxn ang="0">
                    <a:pos x="89" y="11"/>
                  </a:cxn>
                  <a:cxn ang="0">
                    <a:pos x="80" y="0"/>
                  </a:cxn>
                  <a:cxn ang="0">
                    <a:pos x="54" y="27"/>
                  </a:cxn>
                  <a:cxn ang="0">
                    <a:pos x="27" y="27"/>
                  </a:cxn>
                  <a:cxn ang="0">
                    <a:pos x="10" y="27"/>
                  </a:cxn>
                  <a:cxn ang="0">
                    <a:pos x="0" y="37"/>
                  </a:cxn>
                  <a:cxn ang="0">
                    <a:pos x="10" y="46"/>
                  </a:cxn>
                  <a:cxn ang="0">
                    <a:pos x="18" y="46"/>
                  </a:cxn>
                  <a:cxn ang="0">
                    <a:pos x="27" y="46"/>
                  </a:cxn>
                  <a:cxn ang="0">
                    <a:pos x="37" y="46"/>
                  </a:cxn>
                  <a:cxn ang="0">
                    <a:pos x="44" y="46"/>
                  </a:cxn>
                  <a:cxn ang="0">
                    <a:pos x="54" y="46"/>
                  </a:cxn>
                  <a:cxn ang="0">
                    <a:pos x="54" y="37"/>
                  </a:cxn>
                  <a:cxn ang="0">
                    <a:pos x="62" y="37"/>
                  </a:cxn>
                  <a:cxn ang="0">
                    <a:pos x="71" y="37"/>
                  </a:cxn>
                </a:cxnLst>
                <a:rect l="0" t="0" r="r" b="b"/>
                <a:pathLst>
                  <a:path w="89" h="46">
                    <a:moveTo>
                      <a:pt x="71" y="37"/>
                    </a:moveTo>
                    <a:lnTo>
                      <a:pt x="89" y="20"/>
                    </a:lnTo>
                    <a:lnTo>
                      <a:pt x="89" y="11"/>
                    </a:lnTo>
                    <a:lnTo>
                      <a:pt x="80" y="0"/>
                    </a:lnTo>
                    <a:lnTo>
                      <a:pt x="54" y="27"/>
                    </a:lnTo>
                    <a:lnTo>
                      <a:pt x="27" y="27"/>
                    </a:lnTo>
                    <a:lnTo>
                      <a:pt x="10" y="27"/>
                    </a:lnTo>
                    <a:lnTo>
                      <a:pt x="0" y="37"/>
                    </a:lnTo>
                    <a:lnTo>
                      <a:pt x="10" y="46"/>
                    </a:lnTo>
                    <a:lnTo>
                      <a:pt x="18" y="46"/>
                    </a:lnTo>
                    <a:lnTo>
                      <a:pt x="27" y="46"/>
                    </a:lnTo>
                    <a:lnTo>
                      <a:pt x="37" y="46"/>
                    </a:lnTo>
                    <a:lnTo>
                      <a:pt x="44" y="46"/>
                    </a:lnTo>
                    <a:lnTo>
                      <a:pt x="54" y="4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1" y="37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6" name="Freeform 257"/>
              <p:cNvSpPr>
                <a:spLocks/>
              </p:cNvSpPr>
              <p:nvPr/>
            </p:nvSpPr>
            <p:spPr bwMode="auto">
              <a:xfrm>
                <a:off x="5500688" y="3808413"/>
                <a:ext cx="19050" cy="30162"/>
              </a:xfrm>
              <a:custGeom>
                <a:avLst/>
                <a:gdLst/>
                <a:ahLst/>
                <a:cxnLst>
                  <a:cxn ang="0">
                    <a:pos x="9" y="1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8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7" name="Freeform 258"/>
              <p:cNvSpPr>
                <a:spLocks/>
              </p:cNvSpPr>
              <p:nvPr/>
            </p:nvSpPr>
            <p:spPr bwMode="auto">
              <a:xfrm>
                <a:off x="5500688" y="3808413"/>
                <a:ext cx="19050" cy="30162"/>
              </a:xfrm>
              <a:custGeom>
                <a:avLst/>
                <a:gdLst/>
                <a:ahLst/>
                <a:cxnLst>
                  <a:cxn ang="0">
                    <a:pos x="9" y="1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8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8" name="Freeform 259"/>
              <p:cNvSpPr>
                <a:spLocks/>
              </p:cNvSpPr>
              <p:nvPr/>
            </p:nvSpPr>
            <p:spPr bwMode="auto">
              <a:xfrm>
                <a:off x="5435600" y="3852863"/>
                <a:ext cx="150813" cy="19367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115"/>
                  </a:cxn>
                  <a:cxn ang="0">
                    <a:pos x="34" y="105"/>
                  </a:cxn>
                  <a:cxn ang="0">
                    <a:pos x="43" y="96"/>
                  </a:cxn>
                  <a:cxn ang="0">
                    <a:pos x="61" y="88"/>
                  </a:cxn>
                  <a:cxn ang="0">
                    <a:pos x="70" y="78"/>
                  </a:cxn>
                  <a:cxn ang="0">
                    <a:pos x="70" y="71"/>
                  </a:cxn>
                  <a:cxn ang="0">
                    <a:pos x="88" y="44"/>
                  </a:cxn>
                  <a:cxn ang="0">
                    <a:pos x="95" y="34"/>
                  </a:cxn>
                  <a:cxn ang="0">
                    <a:pos x="78" y="17"/>
                  </a:cxn>
                  <a:cxn ang="0">
                    <a:pos x="61" y="7"/>
                  </a:cxn>
                  <a:cxn ang="0">
                    <a:pos x="52" y="0"/>
                  </a:cxn>
                  <a:cxn ang="0">
                    <a:pos x="34" y="17"/>
                  </a:cxn>
                  <a:cxn ang="0">
                    <a:pos x="43" y="26"/>
                  </a:cxn>
                  <a:cxn ang="0">
                    <a:pos x="52" y="34"/>
                  </a:cxn>
                  <a:cxn ang="0">
                    <a:pos x="52" y="44"/>
                  </a:cxn>
                  <a:cxn ang="0">
                    <a:pos x="52" y="51"/>
                  </a:cxn>
                  <a:cxn ang="0">
                    <a:pos x="52" y="62"/>
                  </a:cxn>
                  <a:cxn ang="0">
                    <a:pos x="43" y="62"/>
                  </a:cxn>
                  <a:cxn ang="0">
                    <a:pos x="34" y="71"/>
                  </a:cxn>
                  <a:cxn ang="0">
                    <a:pos x="25" y="78"/>
                  </a:cxn>
                  <a:cxn ang="0">
                    <a:pos x="17" y="88"/>
                  </a:cxn>
                  <a:cxn ang="0">
                    <a:pos x="7" y="96"/>
                  </a:cxn>
                  <a:cxn ang="0">
                    <a:pos x="0" y="105"/>
                  </a:cxn>
                  <a:cxn ang="0">
                    <a:pos x="0" y="115"/>
                  </a:cxn>
                </a:cxnLst>
                <a:rect l="0" t="0" r="r" b="b"/>
                <a:pathLst>
                  <a:path w="95" h="115">
                    <a:moveTo>
                      <a:pt x="0" y="115"/>
                    </a:moveTo>
                    <a:lnTo>
                      <a:pt x="25" y="115"/>
                    </a:lnTo>
                    <a:lnTo>
                      <a:pt x="34" y="105"/>
                    </a:lnTo>
                    <a:lnTo>
                      <a:pt x="43" y="96"/>
                    </a:lnTo>
                    <a:lnTo>
                      <a:pt x="61" y="88"/>
                    </a:lnTo>
                    <a:lnTo>
                      <a:pt x="70" y="78"/>
                    </a:lnTo>
                    <a:lnTo>
                      <a:pt x="70" y="71"/>
                    </a:lnTo>
                    <a:lnTo>
                      <a:pt x="88" y="44"/>
                    </a:lnTo>
                    <a:lnTo>
                      <a:pt x="95" y="34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52" y="0"/>
                    </a:lnTo>
                    <a:lnTo>
                      <a:pt x="34" y="17"/>
                    </a:lnTo>
                    <a:lnTo>
                      <a:pt x="43" y="26"/>
                    </a:lnTo>
                    <a:lnTo>
                      <a:pt x="52" y="34"/>
                    </a:lnTo>
                    <a:lnTo>
                      <a:pt x="52" y="44"/>
                    </a:lnTo>
                    <a:lnTo>
                      <a:pt x="52" y="51"/>
                    </a:lnTo>
                    <a:lnTo>
                      <a:pt x="52" y="62"/>
                    </a:lnTo>
                    <a:lnTo>
                      <a:pt x="43" y="62"/>
                    </a:lnTo>
                    <a:lnTo>
                      <a:pt x="34" y="71"/>
                    </a:lnTo>
                    <a:lnTo>
                      <a:pt x="25" y="78"/>
                    </a:lnTo>
                    <a:lnTo>
                      <a:pt x="17" y="88"/>
                    </a:lnTo>
                    <a:lnTo>
                      <a:pt x="7" y="96"/>
                    </a:lnTo>
                    <a:lnTo>
                      <a:pt x="0" y="10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9" name="Freeform 260"/>
              <p:cNvSpPr>
                <a:spLocks/>
              </p:cNvSpPr>
              <p:nvPr/>
            </p:nvSpPr>
            <p:spPr bwMode="auto">
              <a:xfrm>
                <a:off x="5435600" y="3852863"/>
                <a:ext cx="150813" cy="193675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25" y="115"/>
                  </a:cxn>
                  <a:cxn ang="0">
                    <a:pos x="34" y="105"/>
                  </a:cxn>
                  <a:cxn ang="0">
                    <a:pos x="43" y="96"/>
                  </a:cxn>
                  <a:cxn ang="0">
                    <a:pos x="61" y="88"/>
                  </a:cxn>
                  <a:cxn ang="0">
                    <a:pos x="70" y="78"/>
                  </a:cxn>
                  <a:cxn ang="0">
                    <a:pos x="70" y="71"/>
                  </a:cxn>
                  <a:cxn ang="0">
                    <a:pos x="88" y="44"/>
                  </a:cxn>
                  <a:cxn ang="0">
                    <a:pos x="95" y="34"/>
                  </a:cxn>
                  <a:cxn ang="0">
                    <a:pos x="78" y="17"/>
                  </a:cxn>
                  <a:cxn ang="0">
                    <a:pos x="61" y="7"/>
                  </a:cxn>
                  <a:cxn ang="0">
                    <a:pos x="52" y="0"/>
                  </a:cxn>
                  <a:cxn ang="0">
                    <a:pos x="34" y="17"/>
                  </a:cxn>
                  <a:cxn ang="0">
                    <a:pos x="43" y="26"/>
                  </a:cxn>
                  <a:cxn ang="0">
                    <a:pos x="52" y="34"/>
                  </a:cxn>
                  <a:cxn ang="0">
                    <a:pos x="52" y="44"/>
                  </a:cxn>
                  <a:cxn ang="0">
                    <a:pos x="52" y="51"/>
                  </a:cxn>
                  <a:cxn ang="0">
                    <a:pos x="52" y="62"/>
                  </a:cxn>
                  <a:cxn ang="0">
                    <a:pos x="43" y="62"/>
                  </a:cxn>
                  <a:cxn ang="0">
                    <a:pos x="34" y="71"/>
                  </a:cxn>
                  <a:cxn ang="0">
                    <a:pos x="25" y="78"/>
                  </a:cxn>
                  <a:cxn ang="0">
                    <a:pos x="17" y="88"/>
                  </a:cxn>
                  <a:cxn ang="0">
                    <a:pos x="7" y="96"/>
                  </a:cxn>
                  <a:cxn ang="0">
                    <a:pos x="0" y="105"/>
                  </a:cxn>
                  <a:cxn ang="0">
                    <a:pos x="0" y="115"/>
                  </a:cxn>
                </a:cxnLst>
                <a:rect l="0" t="0" r="r" b="b"/>
                <a:pathLst>
                  <a:path w="95" h="115">
                    <a:moveTo>
                      <a:pt x="0" y="115"/>
                    </a:moveTo>
                    <a:lnTo>
                      <a:pt x="25" y="115"/>
                    </a:lnTo>
                    <a:lnTo>
                      <a:pt x="34" y="105"/>
                    </a:lnTo>
                    <a:lnTo>
                      <a:pt x="43" y="96"/>
                    </a:lnTo>
                    <a:lnTo>
                      <a:pt x="61" y="88"/>
                    </a:lnTo>
                    <a:lnTo>
                      <a:pt x="70" y="78"/>
                    </a:lnTo>
                    <a:lnTo>
                      <a:pt x="70" y="71"/>
                    </a:lnTo>
                    <a:lnTo>
                      <a:pt x="88" y="44"/>
                    </a:lnTo>
                    <a:lnTo>
                      <a:pt x="95" y="34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52" y="0"/>
                    </a:lnTo>
                    <a:lnTo>
                      <a:pt x="34" y="17"/>
                    </a:lnTo>
                    <a:lnTo>
                      <a:pt x="43" y="26"/>
                    </a:lnTo>
                    <a:lnTo>
                      <a:pt x="52" y="34"/>
                    </a:lnTo>
                    <a:lnTo>
                      <a:pt x="52" y="44"/>
                    </a:lnTo>
                    <a:lnTo>
                      <a:pt x="52" y="51"/>
                    </a:lnTo>
                    <a:lnTo>
                      <a:pt x="52" y="62"/>
                    </a:lnTo>
                    <a:lnTo>
                      <a:pt x="43" y="62"/>
                    </a:lnTo>
                    <a:lnTo>
                      <a:pt x="34" y="71"/>
                    </a:lnTo>
                    <a:lnTo>
                      <a:pt x="25" y="78"/>
                    </a:lnTo>
                    <a:lnTo>
                      <a:pt x="17" y="88"/>
                    </a:lnTo>
                    <a:lnTo>
                      <a:pt x="7" y="96"/>
                    </a:lnTo>
                    <a:lnTo>
                      <a:pt x="0" y="105"/>
                    </a:lnTo>
                    <a:lnTo>
                      <a:pt x="0" y="115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0" name="Freeform 261"/>
              <p:cNvSpPr>
                <a:spLocks/>
              </p:cNvSpPr>
              <p:nvPr/>
            </p:nvSpPr>
            <p:spPr bwMode="auto">
              <a:xfrm>
                <a:off x="5203825" y="4029075"/>
                <a:ext cx="231775" cy="11906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8" y="10"/>
                  </a:cxn>
                  <a:cxn ang="0">
                    <a:pos x="34" y="35"/>
                  </a:cxn>
                  <a:cxn ang="0">
                    <a:pos x="45" y="53"/>
                  </a:cxn>
                  <a:cxn ang="0">
                    <a:pos x="105" y="10"/>
                  </a:cxn>
                  <a:cxn ang="0">
                    <a:pos x="142" y="0"/>
                  </a:cxn>
                  <a:cxn ang="0">
                    <a:pos x="142" y="10"/>
                  </a:cxn>
                  <a:cxn ang="0">
                    <a:pos x="132" y="17"/>
                  </a:cxn>
                  <a:cxn ang="0">
                    <a:pos x="132" y="26"/>
                  </a:cxn>
                  <a:cxn ang="0">
                    <a:pos x="98" y="35"/>
                  </a:cxn>
                  <a:cxn ang="0">
                    <a:pos x="61" y="61"/>
                  </a:cxn>
                  <a:cxn ang="0">
                    <a:pos x="45" y="61"/>
                  </a:cxn>
                  <a:cxn ang="0">
                    <a:pos x="27" y="71"/>
                  </a:cxn>
                  <a:cxn ang="0">
                    <a:pos x="8" y="71"/>
                  </a:cxn>
                  <a:cxn ang="0">
                    <a:pos x="0" y="17"/>
                  </a:cxn>
                </a:cxnLst>
                <a:rect l="0" t="0" r="r" b="b"/>
                <a:pathLst>
                  <a:path w="142" h="71">
                    <a:moveTo>
                      <a:pt x="0" y="17"/>
                    </a:moveTo>
                    <a:lnTo>
                      <a:pt x="8" y="10"/>
                    </a:lnTo>
                    <a:lnTo>
                      <a:pt x="34" y="35"/>
                    </a:lnTo>
                    <a:lnTo>
                      <a:pt x="45" y="53"/>
                    </a:lnTo>
                    <a:lnTo>
                      <a:pt x="105" y="10"/>
                    </a:lnTo>
                    <a:lnTo>
                      <a:pt x="142" y="0"/>
                    </a:lnTo>
                    <a:lnTo>
                      <a:pt x="142" y="10"/>
                    </a:lnTo>
                    <a:lnTo>
                      <a:pt x="132" y="17"/>
                    </a:lnTo>
                    <a:lnTo>
                      <a:pt x="132" y="26"/>
                    </a:lnTo>
                    <a:lnTo>
                      <a:pt x="98" y="35"/>
                    </a:lnTo>
                    <a:lnTo>
                      <a:pt x="61" y="61"/>
                    </a:lnTo>
                    <a:lnTo>
                      <a:pt x="45" y="61"/>
                    </a:lnTo>
                    <a:lnTo>
                      <a:pt x="27" y="71"/>
                    </a:lnTo>
                    <a:lnTo>
                      <a:pt x="8" y="7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1" name="Freeform 262"/>
              <p:cNvSpPr>
                <a:spLocks/>
              </p:cNvSpPr>
              <p:nvPr/>
            </p:nvSpPr>
            <p:spPr bwMode="auto">
              <a:xfrm>
                <a:off x="5203825" y="4029075"/>
                <a:ext cx="231775" cy="11906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8" y="10"/>
                  </a:cxn>
                  <a:cxn ang="0">
                    <a:pos x="34" y="35"/>
                  </a:cxn>
                  <a:cxn ang="0">
                    <a:pos x="45" y="53"/>
                  </a:cxn>
                  <a:cxn ang="0">
                    <a:pos x="105" y="10"/>
                  </a:cxn>
                  <a:cxn ang="0">
                    <a:pos x="142" y="0"/>
                  </a:cxn>
                  <a:cxn ang="0">
                    <a:pos x="142" y="10"/>
                  </a:cxn>
                  <a:cxn ang="0">
                    <a:pos x="132" y="17"/>
                  </a:cxn>
                  <a:cxn ang="0">
                    <a:pos x="132" y="26"/>
                  </a:cxn>
                  <a:cxn ang="0">
                    <a:pos x="98" y="35"/>
                  </a:cxn>
                  <a:cxn ang="0">
                    <a:pos x="61" y="61"/>
                  </a:cxn>
                  <a:cxn ang="0">
                    <a:pos x="45" y="61"/>
                  </a:cxn>
                  <a:cxn ang="0">
                    <a:pos x="27" y="71"/>
                  </a:cxn>
                  <a:cxn ang="0">
                    <a:pos x="8" y="71"/>
                  </a:cxn>
                  <a:cxn ang="0">
                    <a:pos x="0" y="17"/>
                  </a:cxn>
                </a:cxnLst>
                <a:rect l="0" t="0" r="r" b="b"/>
                <a:pathLst>
                  <a:path w="142" h="71">
                    <a:moveTo>
                      <a:pt x="0" y="17"/>
                    </a:moveTo>
                    <a:lnTo>
                      <a:pt x="8" y="10"/>
                    </a:lnTo>
                    <a:lnTo>
                      <a:pt x="34" y="35"/>
                    </a:lnTo>
                    <a:lnTo>
                      <a:pt x="45" y="53"/>
                    </a:lnTo>
                    <a:lnTo>
                      <a:pt x="105" y="10"/>
                    </a:lnTo>
                    <a:lnTo>
                      <a:pt x="142" y="0"/>
                    </a:lnTo>
                    <a:lnTo>
                      <a:pt x="142" y="10"/>
                    </a:lnTo>
                    <a:lnTo>
                      <a:pt x="132" y="17"/>
                    </a:lnTo>
                    <a:lnTo>
                      <a:pt x="132" y="26"/>
                    </a:lnTo>
                    <a:lnTo>
                      <a:pt x="98" y="35"/>
                    </a:lnTo>
                    <a:lnTo>
                      <a:pt x="61" y="61"/>
                    </a:lnTo>
                    <a:lnTo>
                      <a:pt x="45" y="61"/>
                    </a:lnTo>
                    <a:lnTo>
                      <a:pt x="27" y="71"/>
                    </a:lnTo>
                    <a:lnTo>
                      <a:pt x="8" y="71"/>
                    </a:lnTo>
                    <a:lnTo>
                      <a:pt x="0" y="17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2" name="Freeform 263"/>
              <p:cNvSpPr>
                <a:spLocks/>
              </p:cNvSpPr>
              <p:nvPr/>
            </p:nvSpPr>
            <p:spPr bwMode="auto">
              <a:xfrm>
                <a:off x="6035675" y="3708400"/>
                <a:ext cx="171450" cy="1000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5"/>
                  </a:cxn>
                  <a:cxn ang="0">
                    <a:pos x="17" y="34"/>
                  </a:cxn>
                  <a:cxn ang="0">
                    <a:pos x="95" y="61"/>
                  </a:cxn>
                  <a:cxn ang="0">
                    <a:pos x="106" y="61"/>
                  </a:cxn>
                  <a:cxn ang="0">
                    <a:pos x="106" y="52"/>
                  </a:cxn>
                  <a:cxn ang="0">
                    <a:pos x="106" y="34"/>
                  </a:cxn>
                  <a:cxn ang="0">
                    <a:pos x="79" y="34"/>
                  </a:cxn>
                  <a:cxn ang="0">
                    <a:pos x="61" y="25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26" y="0"/>
                  </a:cxn>
                  <a:cxn ang="0">
                    <a:pos x="8" y="0"/>
                  </a:cxn>
                </a:cxnLst>
                <a:rect l="0" t="0" r="r" b="b"/>
                <a:pathLst>
                  <a:path w="106" h="61">
                    <a:moveTo>
                      <a:pt x="8" y="0"/>
                    </a:moveTo>
                    <a:lnTo>
                      <a:pt x="0" y="25"/>
                    </a:lnTo>
                    <a:lnTo>
                      <a:pt x="17" y="34"/>
                    </a:lnTo>
                    <a:lnTo>
                      <a:pt x="95" y="61"/>
                    </a:lnTo>
                    <a:lnTo>
                      <a:pt x="106" y="61"/>
                    </a:lnTo>
                    <a:lnTo>
                      <a:pt x="106" y="52"/>
                    </a:lnTo>
                    <a:lnTo>
                      <a:pt x="106" y="34"/>
                    </a:lnTo>
                    <a:lnTo>
                      <a:pt x="79" y="34"/>
                    </a:lnTo>
                    <a:lnTo>
                      <a:pt x="61" y="25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2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3" name="Freeform 264"/>
              <p:cNvSpPr>
                <a:spLocks/>
              </p:cNvSpPr>
              <p:nvPr/>
            </p:nvSpPr>
            <p:spPr bwMode="auto">
              <a:xfrm>
                <a:off x="6035675" y="3708400"/>
                <a:ext cx="171450" cy="1000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5"/>
                  </a:cxn>
                  <a:cxn ang="0">
                    <a:pos x="17" y="34"/>
                  </a:cxn>
                  <a:cxn ang="0">
                    <a:pos x="95" y="61"/>
                  </a:cxn>
                  <a:cxn ang="0">
                    <a:pos x="106" y="61"/>
                  </a:cxn>
                  <a:cxn ang="0">
                    <a:pos x="106" y="52"/>
                  </a:cxn>
                  <a:cxn ang="0">
                    <a:pos x="106" y="34"/>
                  </a:cxn>
                  <a:cxn ang="0">
                    <a:pos x="79" y="34"/>
                  </a:cxn>
                  <a:cxn ang="0">
                    <a:pos x="61" y="25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26" y="0"/>
                  </a:cxn>
                  <a:cxn ang="0">
                    <a:pos x="8" y="0"/>
                  </a:cxn>
                </a:cxnLst>
                <a:rect l="0" t="0" r="r" b="b"/>
                <a:pathLst>
                  <a:path w="106" h="61">
                    <a:moveTo>
                      <a:pt x="8" y="0"/>
                    </a:moveTo>
                    <a:lnTo>
                      <a:pt x="0" y="25"/>
                    </a:lnTo>
                    <a:lnTo>
                      <a:pt x="17" y="34"/>
                    </a:lnTo>
                    <a:lnTo>
                      <a:pt x="95" y="61"/>
                    </a:lnTo>
                    <a:lnTo>
                      <a:pt x="106" y="61"/>
                    </a:lnTo>
                    <a:lnTo>
                      <a:pt x="106" y="52"/>
                    </a:lnTo>
                    <a:lnTo>
                      <a:pt x="106" y="34"/>
                    </a:lnTo>
                    <a:lnTo>
                      <a:pt x="79" y="34"/>
                    </a:lnTo>
                    <a:lnTo>
                      <a:pt x="61" y="25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26" y="0"/>
                    </a:lnTo>
                    <a:lnTo>
                      <a:pt x="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4" name="Freeform 265"/>
              <p:cNvSpPr>
                <a:spLocks/>
              </p:cNvSpPr>
              <p:nvPr/>
            </p:nvSpPr>
            <p:spPr bwMode="auto">
              <a:xfrm>
                <a:off x="6207125" y="3808413"/>
                <a:ext cx="111125" cy="128587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60" y="44"/>
                  </a:cxn>
                  <a:cxn ang="0">
                    <a:pos x="60" y="34"/>
                  </a:cxn>
                  <a:cxn ang="0">
                    <a:pos x="53" y="44"/>
                  </a:cxn>
                  <a:cxn ang="0">
                    <a:pos x="43" y="44"/>
                  </a:cxn>
                  <a:cxn ang="0">
                    <a:pos x="43" y="34"/>
                  </a:cxn>
                  <a:cxn ang="0">
                    <a:pos x="60" y="18"/>
                  </a:cxn>
                  <a:cxn ang="0">
                    <a:pos x="26" y="18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27"/>
                  </a:cxn>
                  <a:cxn ang="0">
                    <a:pos x="9" y="27"/>
                  </a:cxn>
                  <a:cxn ang="0">
                    <a:pos x="16" y="71"/>
                  </a:cxn>
                  <a:cxn ang="0">
                    <a:pos x="35" y="71"/>
                  </a:cxn>
                  <a:cxn ang="0">
                    <a:pos x="53" y="53"/>
                  </a:cxn>
                  <a:cxn ang="0">
                    <a:pos x="60" y="78"/>
                  </a:cxn>
                  <a:cxn ang="0">
                    <a:pos x="69" y="71"/>
                  </a:cxn>
                </a:cxnLst>
                <a:rect l="0" t="0" r="r" b="b"/>
                <a:pathLst>
                  <a:path w="69" h="78">
                    <a:moveTo>
                      <a:pt x="69" y="71"/>
                    </a:moveTo>
                    <a:lnTo>
                      <a:pt x="60" y="44"/>
                    </a:lnTo>
                    <a:lnTo>
                      <a:pt x="60" y="34"/>
                    </a:lnTo>
                    <a:lnTo>
                      <a:pt x="53" y="44"/>
                    </a:lnTo>
                    <a:lnTo>
                      <a:pt x="43" y="44"/>
                    </a:lnTo>
                    <a:lnTo>
                      <a:pt x="43" y="34"/>
                    </a:lnTo>
                    <a:lnTo>
                      <a:pt x="60" y="18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6" y="71"/>
                    </a:lnTo>
                    <a:lnTo>
                      <a:pt x="35" y="71"/>
                    </a:lnTo>
                    <a:lnTo>
                      <a:pt x="53" y="53"/>
                    </a:lnTo>
                    <a:lnTo>
                      <a:pt x="60" y="78"/>
                    </a:lnTo>
                    <a:lnTo>
                      <a:pt x="69" y="7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5" name="Freeform 266"/>
              <p:cNvSpPr>
                <a:spLocks/>
              </p:cNvSpPr>
              <p:nvPr/>
            </p:nvSpPr>
            <p:spPr bwMode="auto">
              <a:xfrm>
                <a:off x="6207125" y="3808413"/>
                <a:ext cx="111125" cy="128587"/>
              </a:xfrm>
              <a:custGeom>
                <a:avLst/>
                <a:gdLst/>
                <a:ahLst/>
                <a:cxnLst>
                  <a:cxn ang="0">
                    <a:pos x="69" y="71"/>
                  </a:cxn>
                  <a:cxn ang="0">
                    <a:pos x="60" y="44"/>
                  </a:cxn>
                  <a:cxn ang="0">
                    <a:pos x="60" y="34"/>
                  </a:cxn>
                  <a:cxn ang="0">
                    <a:pos x="53" y="44"/>
                  </a:cxn>
                  <a:cxn ang="0">
                    <a:pos x="43" y="44"/>
                  </a:cxn>
                  <a:cxn ang="0">
                    <a:pos x="43" y="34"/>
                  </a:cxn>
                  <a:cxn ang="0">
                    <a:pos x="60" y="18"/>
                  </a:cxn>
                  <a:cxn ang="0">
                    <a:pos x="26" y="18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9" y="7"/>
                  </a:cxn>
                  <a:cxn ang="0">
                    <a:pos x="0" y="27"/>
                  </a:cxn>
                  <a:cxn ang="0">
                    <a:pos x="9" y="27"/>
                  </a:cxn>
                  <a:cxn ang="0">
                    <a:pos x="16" y="71"/>
                  </a:cxn>
                  <a:cxn ang="0">
                    <a:pos x="35" y="71"/>
                  </a:cxn>
                  <a:cxn ang="0">
                    <a:pos x="53" y="53"/>
                  </a:cxn>
                  <a:cxn ang="0">
                    <a:pos x="60" y="78"/>
                  </a:cxn>
                  <a:cxn ang="0">
                    <a:pos x="69" y="71"/>
                  </a:cxn>
                </a:cxnLst>
                <a:rect l="0" t="0" r="r" b="b"/>
                <a:pathLst>
                  <a:path w="69" h="78">
                    <a:moveTo>
                      <a:pt x="69" y="71"/>
                    </a:moveTo>
                    <a:lnTo>
                      <a:pt x="60" y="44"/>
                    </a:lnTo>
                    <a:lnTo>
                      <a:pt x="60" y="34"/>
                    </a:lnTo>
                    <a:lnTo>
                      <a:pt x="53" y="44"/>
                    </a:lnTo>
                    <a:lnTo>
                      <a:pt x="43" y="44"/>
                    </a:lnTo>
                    <a:lnTo>
                      <a:pt x="43" y="34"/>
                    </a:lnTo>
                    <a:lnTo>
                      <a:pt x="60" y="18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6" y="71"/>
                    </a:lnTo>
                    <a:lnTo>
                      <a:pt x="35" y="71"/>
                    </a:lnTo>
                    <a:lnTo>
                      <a:pt x="53" y="53"/>
                    </a:lnTo>
                    <a:lnTo>
                      <a:pt x="60" y="78"/>
                    </a:lnTo>
                    <a:lnTo>
                      <a:pt x="69" y="7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6" name="Freeform 267"/>
              <p:cNvSpPr>
                <a:spLocks/>
              </p:cNvSpPr>
              <p:nvPr/>
            </p:nvSpPr>
            <p:spPr bwMode="auto">
              <a:xfrm>
                <a:off x="6300788" y="3765550"/>
                <a:ext cx="196850" cy="460375"/>
              </a:xfrm>
              <a:custGeom>
                <a:avLst/>
                <a:gdLst/>
                <a:ahLst/>
                <a:cxnLst>
                  <a:cxn ang="0">
                    <a:pos x="90" y="274"/>
                  </a:cxn>
                  <a:cxn ang="0">
                    <a:pos x="107" y="237"/>
                  </a:cxn>
                  <a:cxn ang="0">
                    <a:pos x="98" y="212"/>
                  </a:cxn>
                  <a:cxn ang="0">
                    <a:pos x="90" y="194"/>
                  </a:cxn>
                  <a:cxn ang="0">
                    <a:pos x="90" y="176"/>
                  </a:cxn>
                  <a:cxn ang="0">
                    <a:pos x="80" y="150"/>
                  </a:cxn>
                  <a:cxn ang="0">
                    <a:pos x="80" y="132"/>
                  </a:cxn>
                  <a:cxn ang="0">
                    <a:pos x="114" y="116"/>
                  </a:cxn>
                  <a:cxn ang="0">
                    <a:pos x="125" y="98"/>
                  </a:cxn>
                  <a:cxn ang="0">
                    <a:pos x="114" y="98"/>
                  </a:cxn>
                  <a:cxn ang="0">
                    <a:pos x="98" y="88"/>
                  </a:cxn>
                  <a:cxn ang="0">
                    <a:pos x="98" y="80"/>
                  </a:cxn>
                  <a:cxn ang="0">
                    <a:pos x="98" y="71"/>
                  </a:cxn>
                  <a:cxn ang="0">
                    <a:pos x="90" y="61"/>
                  </a:cxn>
                  <a:cxn ang="0">
                    <a:pos x="80" y="61"/>
                  </a:cxn>
                  <a:cxn ang="0">
                    <a:pos x="90" y="18"/>
                  </a:cxn>
                  <a:cxn ang="0">
                    <a:pos x="80" y="0"/>
                  </a:cxn>
                  <a:cxn ang="0">
                    <a:pos x="71" y="0"/>
                  </a:cxn>
                  <a:cxn ang="0">
                    <a:pos x="71" y="18"/>
                  </a:cxn>
                  <a:cxn ang="0">
                    <a:pos x="54" y="18"/>
                  </a:cxn>
                  <a:cxn ang="0">
                    <a:pos x="44" y="27"/>
                  </a:cxn>
                  <a:cxn ang="0">
                    <a:pos x="27" y="61"/>
                  </a:cxn>
                  <a:cxn ang="0">
                    <a:pos x="20" y="71"/>
                  </a:cxn>
                  <a:cxn ang="0">
                    <a:pos x="9" y="88"/>
                  </a:cxn>
                  <a:cxn ang="0">
                    <a:pos x="9" y="98"/>
                  </a:cxn>
                  <a:cxn ang="0">
                    <a:pos x="0" y="105"/>
                  </a:cxn>
                  <a:cxn ang="0">
                    <a:pos x="20" y="125"/>
                  </a:cxn>
                  <a:cxn ang="0">
                    <a:pos x="27" y="142"/>
                  </a:cxn>
                  <a:cxn ang="0">
                    <a:pos x="36" y="169"/>
                  </a:cxn>
                  <a:cxn ang="0">
                    <a:pos x="27" y="176"/>
                  </a:cxn>
                  <a:cxn ang="0">
                    <a:pos x="44" y="185"/>
                  </a:cxn>
                  <a:cxn ang="0">
                    <a:pos x="63" y="169"/>
                  </a:cxn>
                  <a:cxn ang="0">
                    <a:pos x="71" y="176"/>
                  </a:cxn>
                  <a:cxn ang="0">
                    <a:pos x="90" y="230"/>
                  </a:cxn>
                  <a:cxn ang="0">
                    <a:pos x="90" y="274"/>
                  </a:cxn>
                </a:cxnLst>
                <a:rect l="0" t="0" r="r" b="b"/>
                <a:pathLst>
                  <a:path w="125" h="274">
                    <a:moveTo>
                      <a:pt x="90" y="274"/>
                    </a:moveTo>
                    <a:lnTo>
                      <a:pt x="107" y="237"/>
                    </a:lnTo>
                    <a:lnTo>
                      <a:pt x="98" y="212"/>
                    </a:lnTo>
                    <a:lnTo>
                      <a:pt x="90" y="194"/>
                    </a:lnTo>
                    <a:lnTo>
                      <a:pt x="90" y="176"/>
                    </a:lnTo>
                    <a:lnTo>
                      <a:pt x="80" y="150"/>
                    </a:lnTo>
                    <a:lnTo>
                      <a:pt x="80" y="132"/>
                    </a:lnTo>
                    <a:lnTo>
                      <a:pt x="114" y="116"/>
                    </a:lnTo>
                    <a:lnTo>
                      <a:pt x="125" y="98"/>
                    </a:lnTo>
                    <a:lnTo>
                      <a:pt x="114" y="98"/>
                    </a:lnTo>
                    <a:lnTo>
                      <a:pt x="98" y="88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90" y="1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54" y="18"/>
                    </a:lnTo>
                    <a:lnTo>
                      <a:pt x="44" y="27"/>
                    </a:lnTo>
                    <a:lnTo>
                      <a:pt x="27" y="61"/>
                    </a:lnTo>
                    <a:lnTo>
                      <a:pt x="20" y="71"/>
                    </a:lnTo>
                    <a:lnTo>
                      <a:pt x="9" y="88"/>
                    </a:lnTo>
                    <a:lnTo>
                      <a:pt x="9" y="98"/>
                    </a:lnTo>
                    <a:lnTo>
                      <a:pt x="0" y="105"/>
                    </a:lnTo>
                    <a:lnTo>
                      <a:pt x="20" y="125"/>
                    </a:lnTo>
                    <a:lnTo>
                      <a:pt x="27" y="142"/>
                    </a:lnTo>
                    <a:lnTo>
                      <a:pt x="36" y="169"/>
                    </a:lnTo>
                    <a:lnTo>
                      <a:pt x="27" y="176"/>
                    </a:lnTo>
                    <a:lnTo>
                      <a:pt x="44" y="185"/>
                    </a:lnTo>
                    <a:lnTo>
                      <a:pt x="63" y="169"/>
                    </a:lnTo>
                    <a:lnTo>
                      <a:pt x="71" y="176"/>
                    </a:lnTo>
                    <a:lnTo>
                      <a:pt x="90" y="230"/>
                    </a:lnTo>
                    <a:lnTo>
                      <a:pt x="90" y="27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7" name="Freeform 268"/>
              <p:cNvSpPr>
                <a:spLocks/>
              </p:cNvSpPr>
              <p:nvPr/>
            </p:nvSpPr>
            <p:spPr bwMode="auto">
              <a:xfrm>
                <a:off x="6300788" y="3765550"/>
                <a:ext cx="196850" cy="460375"/>
              </a:xfrm>
              <a:custGeom>
                <a:avLst/>
                <a:gdLst/>
                <a:ahLst/>
                <a:cxnLst>
                  <a:cxn ang="0">
                    <a:pos x="90" y="274"/>
                  </a:cxn>
                  <a:cxn ang="0">
                    <a:pos x="107" y="237"/>
                  </a:cxn>
                  <a:cxn ang="0">
                    <a:pos x="98" y="212"/>
                  </a:cxn>
                  <a:cxn ang="0">
                    <a:pos x="90" y="194"/>
                  </a:cxn>
                  <a:cxn ang="0">
                    <a:pos x="90" y="176"/>
                  </a:cxn>
                  <a:cxn ang="0">
                    <a:pos x="80" y="150"/>
                  </a:cxn>
                  <a:cxn ang="0">
                    <a:pos x="80" y="132"/>
                  </a:cxn>
                  <a:cxn ang="0">
                    <a:pos x="114" y="116"/>
                  </a:cxn>
                  <a:cxn ang="0">
                    <a:pos x="125" y="98"/>
                  </a:cxn>
                  <a:cxn ang="0">
                    <a:pos x="114" y="98"/>
                  </a:cxn>
                  <a:cxn ang="0">
                    <a:pos x="98" y="88"/>
                  </a:cxn>
                  <a:cxn ang="0">
                    <a:pos x="98" y="80"/>
                  </a:cxn>
                  <a:cxn ang="0">
                    <a:pos x="98" y="71"/>
                  </a:cxn>
                  <a:cxn ang="0">
                    <a:pos x="90" y="61"/>
                  </a:cxn>
                  <a:cxn ang="0">
                    <a:pos x="80" y="61"/>
                  </a:cxn>
                  <a:cxn ang="0">
                    <a:pos x="90" y="18"/>
                  </a:cxn>
                  <a:cxn ang="0">
                    <a:pos x="80" y="0"/>
                  </a:cxn>
                  <a:cxn ang="0">
                    <a:pos x="71" y="0"/>
                  </a:cxn>
                  <a:cxn ang="0">
                    <a:pos x="71" y="18"/>
                  </a:cxn>
                  <a:cxn ang="0">
                    <a:pos x="54" y="18"/>
                  </a:cxn>
                  <a:cxn ang="0">
                    <a:pos x="44" y="27"/>
                  </a:cxn>
                  <a:cxn ang="0">
                    <a:pos x="27" y="61"/>
                  </a:cxn>
                  <a:cxn ang="0">
                    <a:pos x="20" y="71"/>
                  </a:cxn>
                  <a:cxn ang="0">
                    <a:pos x="9" y="88"/>
                  </a:cxn>
                  <a:cxn ang="0">
                    <a:pos x="9" y="98"/>
                  </a:cxn>
                  <a:cxn ang="0">
                    <a:pos x="0" y="105"/>
                  </a:cxn>
                  <a:cxn ang="0">
                    <a:pos x="20" y="125"/>
                  </a:cxn>
                  <a:cxn ang="0">
                    <a:pos x="27" y="142"/>
                  </a:cxn>
                  <a:cxn ang="0">
                    <a:pos x="36" y="169"/>
                  </a:cxn>
                  <a:cxn ang="0">
                    <a:pos x="27" y="176"/>
                  </a:cxn>
                  <a:cxn ang="0">
                    <a:pos x="44" y="185"/>
                  </a:cxn>
                  <a:cxn ang="0">
                    <a:pos x="63" y="169"/>
                  </a:cxn>
                  <a:cxn ang="0">
                    <a:pos x="71" y="176"/>
                  </a:cxn>
                  <a:cxn ang="0">
                    <a:pos x="90" y="230"/>
                  </a:cxn>
                  <a:cxn ang="0">
                    <a:pos x="90" y="274"/>
                  </a:cxn>
                </a:cxnLst>
                <a:rect l="0" t="0" r="r" b="b"/>
                <a:pathLst>
                  <a:path w="125" h="274">
                    <a:moveTo>
                      <a:pt x="90" y="274"/>
                    </a:moveTo>
                    <a:lnTo>
                      <a:pt x="107" y="237"/>
                    </a:lnTo>
                    <a:lnTo>
                      <a:pt x="98" y="212"/>
                    </a:lnTo>
                    <a:lnTo>
                      <a:pt x="90" y="194"/>
                    </a:lnTo>
                    <a:lnTo>
                      <a:pt x="90" y="176"/>
                    </a:lnTo>
                    <a:lnTo>
                      <a:pt x="80" y="150"/>
                    </a:lnTo>
                    <a:lnTo>
                      <a:pt x="80" y="132"/>
                    </a:lnTo>
                    <a:lnTo>
                      <a:pt x="114" y="116"/>
                    </a:lnTo>
                    <a:lnTo>
                      <a:pt x="125" y="98"/>
                    </a:lnTo>
                    <a:lnTo>
                      <a:pt x="114" y="98"/>
                    </a:lnTo>
                    <a:lnTo>
                      <a:pt x="98" y="88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90" y="1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54" y="18"/>
                    </a:lnTo>
                    <a:lnTo>
                      <a:pt x="44" y="27"/>
                    </a:lnTo>
                    <a:lnTo>
                      <a:pt x="27" y="61"/>
                    </a:lnTo>
                    <a:lnTo>
                      <a:pt x="20" y="71"/>
                    </a:lnTo>
                    <a:lnTo>
                      <a:pt x="9" y="88"/>
                    </a:lnTo>
                    <a:lnTo>
                      <a:pt x="9" y="98"/>
                    </a:lnTo>
                    <a:lnTo>
                      <a:pt x="0" y="105"/>
                    </a:lnTo>
                    <a:lnTo>
                      <a:pt x="20" y="125"/>
                    </a:lnTo>
                    <a:lnTo>
                      <a:pt x="27" y="142"/>
                    </a:lnTo>
                    <a:lnTo>
                      <a:pt x="36" y="169"/>
                    </a:lnTo>
                    <a:lnTo>
                      <a:pt x="27" y="176"/>
                    </a:lnTo>
                    <a:lnTo>
                      <a:pt x="44" y="185"/>
                    </a:lnTo>
                    <a:lnTo>
                      <a:pt x="63" y="169"/>
                    </a:lnTo>
                    <a:lnTo>
                      <a:pt x="71" y="176"/>
                    </a:lnTo>
                    <a:lnTo>
                      <a:pt x="90" y="230"/>
                    </a:lnTo>
                    <a:lnTo>
                      <a:pt x="90" y="27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8" name="Freeform 269"/>
              <p:cNvSpPr>
                <a:spLocks/>
              </p:cNvSpPr>
              <p:nvPr/>
            </p:nvSpPr>
            <p:spPr bwMode="auto">
              <a:xfrm>
                <a:off x="6429375" y="3957638"/>
                <a:ext cx="166688" cy="35242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16"/>
                  </a:cxn>
                  <a:cxn ang="0">
                    <a:pos x="0" y="34"/>
                  </a:cxn>
                  <a:cxn ang="0">
                    <a:pos x="10" y="60"/>
                  </a:cxn>
                  <a:cxn ang="0">
                    <a:pos x="10" y="78"/>
                  </a:cxn>
                  <a:cxn ang="0">
                    <a:pos x="18" y="96"/>
                  </a:cxn>
                  <a:cxn ang="0">
                    <a:pos x="27" y="121"/>
                  </a:cxn>
                  <a:cxn ang="0">
                    <a:pos x="10" y="158"/>
                  </a:cxn>
                  <a:cxn ang="0">
                    <a:pos x="10" y="165"/>
                  </a:cxn>
                  <a:cxn ang="0">
                    <a:pos x="10" y="174"/>
                  </a:cxn>
                  <a:cxn ang="0">
                    <a:pos x="34" y="201"/>
                  </a:cxn>
                  <a:cxn ang="0">
                    <a:pos x="34" y="192"/>
                  </a:cxn>
                  <a:cxn ang="0">
                    <a:pos x="45" y="201"/>
                  </a:cxn>
                  <a:cxn ang="0">
                    <a:pos x="54" y="211"/>
                  </a:cxn>
                  <a:cxn ang="0">
                    <a:pos x="61" y="201"/>
                  </a:cxn>
                  <a:cxn ang="0">
                    <a:pos x="54" y="192"/>
                  </a:cxn>
                  <a:cxn ang="0">
                    <a:pos x="34" y="192"/>
                  </a:cxn>
                  <a:cxn ang="0">
                    <a:pos x="27" y="158"/>
                  </a:cxn>
                  <a:cxn ang="0">
                    <a:pos x="18" y="158"/>
                  </a:cxn>
                  <a:cxn ang="0">
                    <a:pos x="18" y="148"/>
                  </a:cxn>
                  <a:cxn ang="0">
                    <a:pos x="27" y="121"/>
                  </a:cxn>
                  <a:cxn ang="0">
                    <a:pos x="27" y="104"/>
                  </a:cxn>
                  <a:cxn ang="0">
                    <a:pos x="45" y="104"/>
                  </a:cxn>
                  <a:cxn ang="0">
                    <a:pos x="45" y="114"/>
                  </a:cxn>
                  <a:cxn ang="0">
                    <a:pos x="54" y="114"/>
                  </a:cxn>
                  <a:cxn ang="0">
                    <a:pos x="71" y="131"/>
                  </a:cxn>
                  <a:cxn ang="0">
                    <a:pos x="71" y="121"/>
                  </a:cxn>
                  <a:cxn ang="0">
                    <a:pos x="61" y="104"/>
                  </a:cxn>
                  <a:cxn ang="0">
                    <a:pos x="71" y="87"/>
                  </a:cxn>
                  <a:cxn ang="0">
                    <a:pos x="105" y="87"/>
                  </a:cxn>
                  <a:cxn ang="0">
                    <a:pos x="105" y="69"/>
                  </a:cxn>
                  <a:cxn ang="0">
                    <a:pos x="98" y="60"/>
                  </a:cxn>
                  <a:cxn ang="0">
                    <a:pos x="89" y="43"/>
                  </a:cxn>
                  <a:cxn ang="0">
                    <a:pos x="80" y="26"/>
                  </a:cxn>
                  <a:cxn ang="0">
                    <a:pos x="61" y="34"/>
                  </a:cxn>
                  <a:cxn ang="0">
                    <a:pos x="45" y="43"/>
                  </a:cxn>
                  <a:cxn ang="0">
                    <a:pos x="45" y="16"/>
                  </a:cxn>
                  <a:cxn ang="0">
                    <a:pos x="34" y="9"/>
                  </a:cxn>
                  <a:cxn ang="0">
                    <a:pos x="34" y="0"/>
                  </a:cxn>
                </a:cxnLst>
                <a:rect l="0" t="0" r="r" b="b"/>
                <a:pathLst>
                  <a:path w="105" h="211">
                    <a:moveTo>
                      <a:pt x="34" y="0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10" y="60"/>
                    </a:lnTo>
                    <a:lnTo>
                      <a:pt x="10" y="78"/>
                    </a:lnTo>
                    <a:lnTo>
                      <a:pt x="18" y="96"/>
                    </a:lnTo>
                    <a:lnTo>
                      <a:pt x="27" y="121"/>
                    </a:lnTo>
                    <a:lnTo>
                      <a:pt x="10" y="158"/>
                    </a:lnTo>
                    <a:lnTo>
                      <a:pt x="10" y="165"/>
                    </a:lnTo>
                    <a:lnTo>
                      <a:pt x="10" y="174"/>
                    </a:lnTo>
                    <a:lnTo>
                      <a:pt x="34" y="201"/>
                    </a:lnTo>
                    <a:lnTo>
                      <a:pt x="34" y="192"/>
                    </a:lnTo>
                    <a:lnTo>
                      <a:pt x="45" y="201"/>
                    </a:lnTo>
                    <a:lnTo>
                      <a:pt x="54" y="211"/>
                    </a:lnTo>
                    <a:lnTo>
                      <a:pt x="61" y="201"/>
                    </a:lnTo>
                    <a:lnTo>
                      <a:pt x="54" y="192"/>
                    </a:lnTo>
                    <a:lnTo>
                      <a:pt x="34" y="192"/>
                    </a:lnTo>
                    <a:lnTo>
                      <a:pt x="27" y="158"/>
                    </a:lnTo>
                    <a:lnTo>
                      <a:pt x="18" y="158"/>
                    </a:lnTo>
                    <a:lnTo>
                      <a:pt x="18" y="148"/>
                    </a:lnTo>
                    <a:lnTo>
                      <a:pt x="27" y="121"/>
                    </a:lnTo>
                    <a:lnTo>
                      <a:pt x="27" y="104"/>
                    </a:lnTo>
                    <a:lnTo>
                      <a:pt x="45" y="104"/>
                    </a:lnTo>
                    <a:lnTo>
                      <a:pt x="45" y="114"/>
                    </a:lnTo>
                    <a:lnTo>
                      <a:pt x="54" y="114"/>
                    </a:lnTo>
                    <a:lnTo>
                      <a:pt x="71" y="131"/>
                    </a:lnTo>
                    <a:lnTo>
                      <a:pt x="71" y="121"/>
                    </a:lnTo>
                    <a:lnTo>
                      <a:pt x="61" y="104"/>
                    </a:lnTo>
                    <a:lnTo>
                      <a:pt x="71" y="87"/>
                    </a:lnTo>
                    <a:lnTo>
                      <a:pt x="105" y="87"/>
                    </a:lnTo>
                    <a:lnTo>
                      <a:pt x="105" y="69"/>
                    </a:lnTo>
                    <a:lnTo>
                      <a:pt x="98" y="60"/>
                    </a:lnTo>
                    <a:lnTo>
                      <a:pt x="89" y="43"/>
                    </a:lnTo>
                    <a:lnTo>
                      <a:pt x="80" y="26"/>
                    </a:lnTo>
                    <a:lnTo>
                      <a:pt x="61" y="34"/>
                    </a:lnTo>
                    <a:lnTo>
                      <a:pt x="45" y="43"/>
                    </a:lnTo>
                    <a:lnTo>
                      <a:pt x="45" y="16"/>
                    </a:lnTo>
                    <a:lnTo>
                      <a:pt x="34" y="9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9" name="Freeform 270"/>
              <p:cNvSpPr>
                <a:spLocks/>
              </p:cNvSpPr>
              <p:nvPr/>
            </p:nvSpPr>
            <p:spPr bwMode="auto">
              <a:xfrm>
                <a:off x="6429375" y="3957638"/>
                <a:ext cx="166688" cy="35242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16"/>
                  </a:cxn>
                  <a:cxn ang="0">
                    <a:pos x="0" y="34"/>
                  </a:cxn>
                  <a:cxn ang="0">
                    <a:pos x="10" y="60"/>
                  </a:cxn>
                  <a:cxn ang="0">
                    <a:pos x="10" y="78"/>
                  </a:cxn>
                  <a:cxn ang="0">
                    <a:pos x="18" y="96"/>
                  </a:cxn>
                  <a:cxn ang="0">
                    <a:pos x="27" y="121"/>
                  </a:cxn>
                  <a:cxn ang="0">
                    <a:pos x="10" y="158"/>
                  </a:cxn>
                  <a:cxn ang="0">
                    <a:pos x="10" y="165"/>
                  </a:cxn>
                  <a:cxn ang="0">
                    <a:pos x="10" y="174"/>
                  </a:cxn>
                  <a:cxn ang="0">
                    <a:pos x="34" y="201"/>
                  </a:cxn>
                  <a:cxn ang="0">
                    <a:pos x="34" y="192"/>
                  </a:cxn>
                  <a:cxn ang="0">
                    <a:pos x="45" y="201"/>
                  </a:cxn>
                  <a:cxn ang="0">
                    <a:pos x="54" y="211"/>
                  </a:cxn>
                  <a:cxn ang="0">
                    <a:pos x="61" y="201"/>
                  </a:cxn>
                  <a:cxn ang="0">
                    <a:pos x="54" y="192"/>
                  </a:cxn>
                  <a:cxn ang="0">
                    <a:pos x="34" y="192"/>
                  </a:cxn>
                  <a:cxn ang="0">
                    <a:pos x="27" y="158"/>
                  </a:cxn>
                  <a:cxn ang="0">
                    <a:pos x="18" y="158"/>
                  </a:cxn>
                  <a:cxn ang="0">
                    <a:pos x="18" y="148"/>
                  </a:cxn>
                  <a:cxn ang="0">
                    <a:pos x="27" y="121"/>
                  </a:cxn>
                  <a:cxn ang="0">
                    <a:pos x="27" y="104"/>
                  </a:cxn>
                  <a:cxn ang="0">
                    <a:pos x="45" y="104"/>
                  </a:cxn>
                  <a:cxn ang="0">
                    <a:pos x="45" y="114"/>
                  </a:cxn>
                  <a:cxn ang="0">
                    <a:pos x="54" y="114"/>
                  </a:cxn>
                  <a:cxn ang="0">
                    <a:pos x="71" y="131"/>
                  </a:cxn>
                  <a:cxn ang="0">
                    <a:pos x="71" y="121"/>
                  </a:cxn>
                  <a:cxn ang="0">
                    <a:pos x="61" y="104"/>
                  </a:cxn>
                  <a:cxn ang="0">
                    <a:pos x="71" y="87"/>
                  </a:cxn>
                  <a:cxn ang="0">
                    <a:pos x="105" y="87"/>
                  </a:cxn>
                  <a:cxn ang="0">
                    <a:pos x="105" y="69"/>
                  </a:cxn>
                  <a:cxn ang="0">
                    <a:pos x="98" y="60"/>
                  </a:cxn>
                  <a:cxn ang="0">
                    <a:pos x="89" y="43"/>
                  </a:cxn>
                  <a:cxn ang="0">
                    <a:pos x="80" y="26"/>
                  </a:cxn>
                  <a:cxn ang="0">
                    <a:pos x="61" y="34"/>
                  </a:cxn>
                  <a:cxn ang="0">
                    <a:pos x="45" y="43"/>
                  </a:cxn>
                  <a:cxn ang="0">
                    <a:pos x="45" y="16"/>
                  </a:cxn>
                  <a:cxn ang="0">
                    <a:pos x="34" y="9"/>
                  </a:cxn>
                  <a:cxn ang="0">
                    <a:pos x="34" y="0"/>
                  </a:cxn>
                </a:cxnLst>
                <a:rect l="0" t="0" r="r" b="b"/>
                <a:pathLst>
                  <a:path w="105" h="211">
                    <a:moveTo>
                      <a:pt x="34" y="0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10" y="60"/>
                    </a:lnTo>
                    <a:lnTo>
                      <a:pt x="10" y="78"/>
                    </a:lnTo>
                    <a:lnTo>
                      <a:pt x="18" y="96"/>
                    </a:lnTo>
                    <a:lnTo>
                      <a:pt x="27" y="121"/>
                    </a:lnTo>
                    <a:lnTo>
                      <a:pt x="10" y="158"/>
                    </a:lnTo>
                    <a:lnTo>
                      <a:pt x="10" y="165"/>
                    </a:lnTo>
                    <a:lnTo>
                      <a:pt x="10" y="174"/>
                    </a:lnTo>
                    <a:lnTo>
                      <a:pt x="34" y="201"/>
                    </a:lnTo>
                    <a:lnTo>
                      <a:pt x="34" y="192"/>
                    </a:lnTo>
                    <a:lnTo>
                      <a:pt x="45" y="201"/>
                    </a:lnTo>
                    <a:lnTo>
                      <a:pt x="54" y="211"/>
                    </a:lnTo>
                    <a:lnTo>
                      <a:pt x="61" y="201"/>
                    </a:lnTo>
                    <a:lnTo>
                      <a:pt x="54" y="192"/>
                    </a:lnTo>
                    <a:lnTo>
                      <a:pt x="34" y="192"/>
                    </a:lnTo>
                    <a:lnTo>
                      <a:pt x="27" y="158"/>
                    </a:lnTo>
                    <a:lnTo>
                      <a:pt x="18" y="158"/>
                    </a:lnTo>
                    <a:lnTo>
                      <a:pt x="18" y="148"/>
                    </a:lnTo>
                    <a:lnTo>
                      <a:pt x="27" y="121"/>
                    </a:lnTo>
                    <a:lnTo>
                      <a:pt x="27" y="104"/>
                    </a:lnTo>
                    <a:lnTo>
                      <a:pt x="45" y="104"/>
                    </a:lnTo>
                    <a:lnTo>
                      <a:pt x="45" y="114"/>
                    </a:lnTo>
                    <a:lnTo>
                      <a:pt x="54" y="114"/>
                    </a:lnTo>
                    <a:lnTo>
                      <a:pt x="71" y="131"/>
                    </a:lnTo>
                    <a:lnTo>
                      <a:pt x="71" y="121"/>
                    </a:lnTo>
                    <a:lnTo>
                      <a:pt x="61" y="104"/>
                    </a:lnTo>
                    <a:lnTo>
                      <a:pt x="71" y="87"/>
                    </a:lnTo>
                    <a:lnTo>
                      <a:pt x="105" y="87"/>
                    </a:lnTo>
                    <a:lnTo>
                      <a:pt x="105" y="69"/>
                    </a:lnTo>
                    <a:lnTo>
                      <a:pt x="98" y="60"/>
                    </a:lnTo>
                    <a:lnTo>
                      <a:pt x="89" y="43"/>
                    </a:lnTo>
                    <a:lnTo>
                      <a:pt x="80" y="26"/>
                    </a:lnTo>
                    <a:lnTo>
                      <a:pt x="61" y="34"/>
                    </a:lnTo>
                    <a:lnTo>
                      <a:pt x="45" y="43"/>
                    </a:lnTo>
                    <a:lnTo>
                      <a:pt x="45" y="16"/>
                    </a:lnTo>
                    <a:lnTo>
                      <a:pt x="34" y="9"/>
                    </a:lnTo>
                    <a:lnTo>
                      <a:pt x="34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0" name="Freeform 271"/>
              <p:cNvSpPr>
                <a:spLocks/>
              </p:cNvSpPr>
              <p:nvPr/>
            </p:nvSpPr>
            <p:spPr bwMode="auto">
              <a:xfrm>
                <a:off x="6481763" y="3911600"/>
                <a:ext cx="155575" cy="207963"/>
              </a:xfrm>
              <a:custGeom>
                <a:avLst/>
                <a:gdLst/>
                <a:ahLst/>
                <a:cxnLst>
                  <a:cxn ang="0">
                    <a:pos x="98" y="115"/>
                  </a:cxn>
                  <a:cxn ang="0">
                    <a:pos x="98" y="97"/>
                  </a:cxn>
                  <a:cxn ang="0">
                    <a:pos x="81" y="81"/>
                  </a:cxn>
                  <a:cxn ang="0">
                    <a:pos x="81" y="71"/>
                  </a:cxn>
                  <a:cxn ang="0">
                    <a:pos x="46" y="44"/>
                  </a:cxn>
                  <a:cxn ang="0">
                    <a:pos x="64" y="37"/>
                  </a:cxn>
                  <a:cxn ang="0">
                    <a:pos x="55" y="28"/>
                  </a:cxn>
                  <a:cxn ang="0">
                    <a:pos x="37" y="17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17"/>
                  </a:cxn>
                  <a:cxn ang="0">
                    <a:pos x="11" y="17"/>
                  </a:cxn>
                  <a:cxn ang="0">
                    <a:pos x="11" y="10"/>
                  </a:cxn>
                  <a:cxn ang="0">
                    <a:pos x="0" y="28"/>
                  </a:cxn>
                  <a:cxn ang="0">
                    <a:pos x="0" y="37"/>
                  </a:cxn>
                  <a:cxn ang="0">
                    <a:pos x="11" y="44"/>
                  </a:cxn>
                  <a:cxn ang="0">
                    <a:pos x="11" y="71"/>
                  </a:cxn>
                  <a:cxn ang="0">
                    <a:pos x="27" y="62"/>
                  </a:cxn>
                  <a:cxn ang="0">
                    <a:pos x="46" y="54"/>
                  </a:cxn>
                  <a:cxn ang="0">
                    <a:pos x="55" y="71"/>
                  </a:cxn>
                  <a:cxn ang="0">
                    <a:pos x="64" y="88"/>
                  </a:cxn>
                  <a:cxn ang="0">
                    <a:pos x="71" y="97"/>
                  </a:cxn>
                  <a:cxn ang="0">
                    <a:pos x="71" y="115"/>
                  </a:cxn>
                  <a:cxn ang="0">
                    <a:pos x="81" y="124"/>
                  </a:cxn>
                  <a:cxn ang="0">
                    <a:pos x="81" y="115"/>
                  </a:cxn>
                  <a:cxn ang="0">
                    <a:pos x="98" y="115"/>
                  </a:cxn>
                </a:cxnLst>
                <a:rect l="0" t="0" r="r" b="b"/>
                <a:pathLst>
                  <a:path w="98" h="124">
                    <a:moveTo>
                      <a:pt x="98" y="115"/>
                    </a:moveTo>
                    <a:lnTo>
                      <a:pt x="98" y="97"/>
                    </a:lnTo>
                    <a:lnTo>
                      <a:pt x="81" y="81"/>
                    </a:lnTo>
                    <a:lnTo>
                      <a:pt x="81" y="71"/>
                    </a:lnTo>
                    <a:lnTo>
                      <a:pt x="46" y="44"/>
                    </a:lnTo>
                    <a:lnTo>
                      <a:pt x="64" y="37"/>
                    </a:lnTo>
                    <a:lnTo>
                      <a:pt x="55" y="28"/>
                    </a:lnTo>
                    <a:lnTo>
                      <a:pt x="37" y="17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11" y="10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11" y="44"/>
                    </a:lnTo>
                    <a:lnTo>
                      <a:pt x="11" y="71"/>
                    </a:lnTo>
                    <a:lnTo>
                      <a:pt x="27" y="62"/>
                    </a:lnTo>
                    <a:lnTo>
                      <a:pt x="46" y="54"/>
                    </a:lnTo>
                    <a:lnTo>
                      <a:pt x="55" y="71"/>
                    </a:lnTo>
                    <a:lnTo>
                      <a:pt x="64" y="88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1" y="124"/>
                    </a:lnTo>
                    <a:lnTo>
                      <a:pt x="81" y="115"/>
                    </a:lnTo>
                    <a:lnTo>
                      <a:pt x="98" y="11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1" name="Freeform 272"/>
              <p:cNvSpPr>
                <a:spLocks/>
              </p:cNvSpPr>
              <p:nvPr/>
            </p:nvSpPr>
            <p:spPr bwMode="auto">
              <a:xfrm>
                <a:off x="6481763" y="3911600"/>
                <a:ext cx="155575" cy="207963"/>
              </a:xfrm>
              <a:custGeom>
                <a:avLst/>
                <a:gdLst/>
                <a:ahLst/>
                <a:cxnLst>
                  <a:cxn ang="0">
                    <a:pos x="98" y="115"/>
                  </a:cxn>
                  <a:cxn ang="0">
                    <a:pos x="98" y="97"/>
                  </a:cxn>
                  <a:cxn ang="0">
                    <a:pos x="81" y="81"/>
                  </a:cxn>
                  <a:cxn ang="0">
                    <a:pos x="81" y="71"/>
                  </a:cxn>
                  <a:cxn ang="0">
                    <a:pos x="46" y="44"/>
                  </a:cxn>
                  <a:cxn ang="0">
                    <a:pos x="64" y="37"/>
                  </a:cxn>
                  <a:cxn ang="0">
                    <a:pos x="55" y="28"/>
                  </a:cxn>
                  <a:cxn ang="0">
                    <a:pos x="37" y="17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17"/>
                  </a:cxn>
                  <a:cxn ang="0">
                    <a:pos x="11" y="17"/>
                  </a:cxn>
                  <a:cxn ang="0">
                    <a:pos x="11" y="10"/>
                  </a:cxn>
                  <a:cxn ang="0">
                    <a:pos x="0" y="28"/>
                  </a:cxn>
                  <a:cxn ang="0">
                    <a:pos x="0" y="37"/>
                  </a:cxn>
                  <a:cxn ang="0">
                    <a:pos x="11" y="44"/>
                  </a:cxn>
                  <a:cxn ang="0">
                    <a:pos x="11" y="71"/>
                  </a:cxn>
                  <a:cxn ang="0">
                    <a:pos x="27" y="62"/>
                  </a:cxn>
                  <a:cxn ang="0">
                    <a:pos x="46" y="54"/>
                  </a:cxn>
                  <a:cxn ang="0">
                    <a:pos x="55" y="71"/>
                  </a:cxn>
                  <a:cxn ang="0">
                    <a:pos x="64" y="88"/>
                  </a:cxn>
                  <a:cxn ang="0">
                    <a:pos x="71" y="97"/>
                  </a:cxn>
                  <a:cxn ang="0">
                    <a:pos x="71" y="115"/>
                  </a:cxn>
                  <a:cxn ang="0">
                    <a:pos x="81" y="124"/>
                  </a:cxn>
                  <a:cxn ang="0">
                    <a:pos x="81" y="115"/>
                  </a:cxn>
                  <a:cxn ang="0">
                    <a:pos x="98" y="115"/>
                  </a:cxn>
                </a:cxnLst>
                <a:rect l="0" t="0" r="r" b="b"/>
                <a:pathLst>
                  <a:path w="98" h="124">
                    <a:moveTo>
                      <a:pt x="98" y="115"/>
                    </a:moveTo>
                    <a:lnTo>
                      <a:pt x="98" y="97"/>
                    </a:lnTo>
                    <a:lnTo>
                      <a:pt x="81" y="81"/>
                    </a:lnTo>
                    <a:lnTo>
                      <a:pt x="81" y="71"/>
                    </a:lnTo>
                    <a:lnTo>
                      <a:pt x="46" y="44"/>
                    </a:lnTo>
                    <a:lnTo>
                      <a:pt x="64" y="37"/>
                    </a:lnTo>
                    <a:lnTo>
                      <a:pt x="55" y="28"/>
                    </a:lnTo>
                    <a:lnTo>
                      <a:pt x="37" y="17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17"/>
                    </a:lnTo>
                    <a:lnTo>
                      <a:pt x="11" y="17"/>
                    </a:lnTo>
                    <a:lnTo>
                      <a:pt x="11" y="10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11" y="44"/>
                    </a:lnTo>
                    <a:lnTo>
                      <a:pt x="11" y="71"/>
                    </a:lnTo>
                    <a:lnTo>
                      <a:pt x="27" y="62"/>
                    </a:lnTo>
                    <a:lnTo>
                      <a:pt x="46" y="54"/>
                    </a:lnTo>
                    <a:lnTo>
                      <a:pt x="55" y="71"/>
                    </a:lnTo>
                    <a:lnTo>
                      <a:pt x="64" y="88"/>
                    </a:lnTo>
                    <a:lnTo>
                      <a:pt x="71" y="97"/>
                    </a:lnTo>
                    <a:lnTo>
                      <a:pt x="71" y="115"/>
                    </a:lnTo>
                    <a:lnTo>
                      <a:pt x="81" y="124"/>
                    </a:lnTo>
                    <a:lnTo>
                      <a:pt x="81" y="115"/>
                    </a:lnTo>
                    <a:lnTo>
                      <a:pt x="98" y="11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2" name="Freeform 273"/>
              <p:cNvSpPr>
                <a:spLocks/>
              </p:cNvSpPr>
              <p:nvPr/>
            </p:nvSpPr>
            <p:spPr bwMode="auto">
              <a:xfrm>
                <a:off x="6526213" y="3898900"/>
                <a:ext cx="153987" cy="338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44" y="0"/>
                  </a:cxn>
                  <a:cxn ang="0">
                    <a:pos x="64" y="0"/>
                  </a:cxn>
                  <a:cxn ang="0">
                    <a:pos x="64" y="18"/>
                  </a:cxn>
                  <a:cxn ang="0">
                    <a:pos x="81" y="18"/>
                  </a:cxn>
                  <a:cxn ang="0">
                    <a:pos x="64" y="25"/>
                  </a:cxn>
                  <a:cxn ang="0">
                    <a:pos x="54" y="45"/>
                  </a:cxn>
                  <a:cxn ang="0">
                    <a:pos x="44" y="52"/>
                  </a:cxn>
                  <a:cxn ang="0">
                    <a:pos x="89" y="114"/>
                  </a:cxn>
                  <a:cxn ang="0">
                    <a:pos x="98" y="132"/>
                  </a:cxn>
                  <a:cxn ang="0">
                    <a:pos x="89" y="167"/>
                  </a:cxn>
                  <a:cxn ang="0">
                    <a:pos x="71" y="176"/>
                  </a:cxn>
                  <a:cxn ang="0">
                    <a:pos x="64" y="176"/>
                  </a:cxn>
                  <a:cxn ang="0">
                    <a:pos x="54" y="194"/>
                  </a:cxn>
                  <a:cxn ang="0">
                    <a:pos x="37" y="201"/>
                  </a:cxn>
                  <a:cxn ang="0">
                    <a:pos x="37" y="184"/>
                  </a:cxn>
                  <a:cxn ang="0">
                    <a:pos x="28" y="176"/>
                  </a:cxn>
                  <a:cxn ang="0">
                    <a:pos x="44" y="167"/>
                  </a:cxn>
                  <a:cxn ang="0">
                    <a:pos x="54" y="157"/>
                  </a:cxn>
                  <a:cxn ang="0">
                    <a:pos x="71" y="150"/>
                  </a:cxn>
                  <a:cxn ang="0">
                    <a:pos x="71" y="123"/>
                  </a:cxn>
                  <a:cxn ang="0">
                    <a:pos x="71" y="105"/>
                  </a:cxn>
                  <a:cxn ang="0">
                    <a:pos x="54" y="89"/>
                  </a:cxn>
                  <a:cxn ang="0">
                    <a:pos x="54" y="79"/>
                  </a:cxn>
                  <a:cxn ang="0">
                    <a:pos x="19" y="52"/>
                  </a:cxn>
                  <a:cxn ang="0">
                    <a:pos x="37" y="45"/>
                  </a:cxn>
                  <a:cxn ang="0">
                    <a:pos x="28" y="36"/>
                  </a:cxn>
                  <a:cxn ang="0">
                    <a:pos x="10" y="25"/>
                  </a:cxn>
                  <a:cxn ang="0">
                    <a:pos x="0" y="8"/>
                  </a:cxn>
                </a:cxnLst>
                <a:rect l="0" t="0" r="r" b="b"/>
                <a:pathLst>
                  <a:path w="98" h="201">
                    <a:moveTo>
                      <a:pt x="0" y="8"/>
                    </a:moveTo>
                    <a:lnTo>
                      <a:pt x="0" y="0"/>
                    </a:lnTo>
                    <a:lnTo>
                      <a:pt x="10" y="8"/>
                    </a:lnTo>
                    <a:lnTo>
                      <a:pt x="44" y="0"/>
                    </a:lnTo>
                    <a:lnTo>
                      <a:pt x="64" y="0"/>
                    </a:lnTo>
                    <a:lnTo>
                      <a:pt x="64" y="18"/>
                    </a:lnTo>
                    <a:lnTo>
                      <a:pt x="81" y="18"/>
                    </a:lnTo>
                    <a:lnTo>
                      <a:pt x="64" y="25"/>
                    </a:lnTo>
                    <a:lnTo>
                      <a:pt x="54" y="45"/>
                    </a:lnTo>
                    <a:lnTo>
                      <a:pt x="44" y="52"/>
                    </a:lnTo>
                    <a:lnTo>
                      <a:pt x="89" y="114"/>
                    </a:lnTo>
                    <a:lnTo>
                      <a:pt x="98" y="132"/>
                    </a:lnTo>
                    <a:lnTo>
                      <a:pt x="89" y="167"/>
                    </a:lnTo>
                    <a:lnTo>
                      <a:pt x="71" y="176"/>
                    </a:lnTo>
                    <a:lnTo>
                      <a:pt x="64" y="176"/>
                    </a:lnTo>
                    <a:lnTo>
                      <a:pt x="54" y="194"/>
                    </a:lnTo>
                    <a:lnTo>
                      <a:pt x="37" y="201"/>
                    </a:lnTo>
                    <a:lnTo>
                      <a:pt x="37" y="184"/>
                    </a:lnTo>
                    <a:lnTo>
                      <a:pt x="28" y="176"/>
                    </a:lnTo>
                    <a:lnTo>
                      <a:pt x="44" y="167"/>
                    </a:lnTo>
                    <a:lnTo>
                      <a:pt x="54" y="157"/>
                    </a:lnTo>
                    <a:lnTo>
                      <a:pt x="71" y="150"/>
                    </a:lnTo>
                    <a:lnTo>
                      <a:pt x="71" y="123"/>
                    </a:lnTo>
                    <a:lnTo>
                      <a:pt x="71" y="105"/>
                    </a:lnTo>
                    <a:lnTo>
                      <a:pt x="54" y="89"/>
                    </a:lnTo>
                    <a:lnTo>
                      <a:pt x="54" y="79"/>
                    </a:lnTo>
                    <a:lnTo>
                      <a:pt x="19" y="52"/>
                    </a:lnTo>
                    <a:lnTo>
                      <a:pt x="37" y="45"/>
                    </a:lnTo>
                    <a:lnTo>
                      <a:pt x="28" y="36"/>
                    </a:lnTo>
                    <a:lnTo>
                      <a:pt x="10" y="2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3" name="Freeform 274"/>
              <p:cNvSpPr>
                <a:spLocks/>
              </p:cNvSpPr>
              <p:nvPr/>
            </p:nvSpPr>
            <p:spPr bwMode="auto">
              <a:xfrm>
                <a:off x="6526213" y="3898900"/>
                <a:ext cx="153987" cy="338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44" y="0"/>
                  </a:cxn>
                  <a:cxn ang="0">
                    <a:pos x="64" y="0"/>
                  </a:cxn>
                  <a:cxn ang="0">
                    <a:pos x="64" y="18"/>
                  </a:cxn>
                  <a:cxn ang="0">
                    <a:pos x="81" y="18"/>
                  </a:cxn>
                  <a:cxn ang="0">
                    <a:pos x="64" y="25"/>
                  </a:cxn>
                  <a:cxn ang="0">
                    <a:pos x="54" y="45"/>
                  </a:cxn>
                  <a:cxn ang="0">
                    <a:pos x="44" y="52"/>
                  </a:cxn>
                  <a:cxn ang="0">
                    <a:pos x="89" y="114"/>
                  </a:cxn>
                  <a:cxn ang="0">
                    <a:pos x="98" y="132"/>
                  </a:cxn>
                  <a:cxn ang="0">
                    <a:pos x="89" y="167"/>
                  </a:cxn>
                  <a:cxn ang="0">
                    <a:pos x="71" y="176"/>
                  </a:cxn>
                  <a:cxn ang="0">
                    <a:pos x="64" y="176"/>
                  </a:cxn>
                  <a:cxn ang="0">
                    <a:pos x="54" y="194"/>
                  </a:cxn>
                  <a:cxn ang="0">
                    <a:pos x="37" y="201"/>
                  </a:cxn>
                  <a:cxn ang="0">
                    <a:pos x="37" y="184"/>
                  </a:cxn>
                  <a:cxn ang="0">
                    <a:pos x="28" y="176"/>
                  </a:cxn>
                  <a:cxn ang="0">
                    <a:pos x="44" y="167"/>
                  </a:cxn>
                  <a:cxn ang="0">
                    <a:pos x="54" y="157"/>
                  </a:cxn>
                  <a:cxn ang="0">
                    <a:pos x="71" y="150"/>
                  </a:cxn>
                  <a:cxn ang="0">
                    <a:pos x="71" y="123"/>
                  </a:cxn>
                  <a:cxn ang="0">
                    <a:pos x="71" y="105"/>
                  </a:cxn>
                  <a:cxn ang="0">
                    <a:pos x="54" y="89"/>
                  </a:cxn>
                  <a:cxn ang="0">
                    <a:pos x="54" y="79"/>
                  </a:cxn>
                  <a:cxn ang="0">
                    <a:pos x="19" y="52"/>
                  </a:cxn>
                  <a:cxn ang="0">
                    <a:pos x="37" y="45"/>
                  </a:cxn>
                  <a:cxn ang="0">
                    <a:pos x="28" y="36"/>
                  </a:cxn>
                  <a:cxn ang="0">
                    <a:pos x="10" y="25"/>
                  </a:cxn>
                  <a:cxn ang="0">
                    <a:pos x="0" y="8"/>
                  </a:cxn>
                </a:cxnLst>
                <a:rect l="0" t="0" r="r" b="b"/>
                <a:pathLst>
                  <a:path w="98" h="201">
                    <a:moveTo>
                      <a:pt x="0" y="8"/>
                    </a:moveTo>
                    <a:lnTo>
                      <a:pt x="0" y="0"/>
                    </a:lnTo>
                    <a:lnTo>
                      <a:pt x="10" y="8"/>
                    </a:lnTo>
                    <a:lnTo>
                      <a:pt x="44" y="0"/>
                    </a:lnTo>
                    <a:lnTo>
                      <a:pt x="64" y="0"/>
                    </a:lnTo>
                    <a:lnTo>
                      <a:pt x="64" y="18"/>
                    </a:lnTo>
                    <a:lnTo>
                      <a:pt x="81" y="18"/>
                    </a:lnTo>
                    <a:lnTo>
                      <a:pt x="64" y="25"/>
                    </a:lnTo>
                    <a:lnTo>
                      <a:pt x="54" y="45"/>
                    </a:lnTo>
                    <a:lnTo>
                      <a:pt x="44" y="52"/>
                    </a:lnTo>
                    <a:lnTo>
                      <a:pt x="89" y="114"/>
                    </a:lnTo>
                    <a:lnTo>
                      <a:pt x="98" y="132"/>
                    </a:lnTo>
                    <a:lnTo>
                      <a:pt x="89" y="167"/>
                    </a:lnTo>
                    <a:lnTo>
                      <a:pt x="71" y="176"/>
                    </a:lnTo>
                    <a:lnTo>
                      <a:pt x="64" y="176"/>
                    </a:lnTo>
                    <a:lnTo>
                      <a:pt x="54" y="194"/>
                    </a:lnTo>
                    <a:lnTo>
                      <a:pt x="37" y="201"/>
                    </a:lnTo>
                    <a:lnTo>
                      <a:pt x="37" y="184"/>
                    </a:lnTo>
                    <a:lnTo>
                      <a:pt x="28" y="176"/>
                    </a:lnTo>
                    <a:lnTo>
                      <a:pt x="44" y="167"/>
                    </a:lnTo>
                    <a:lnTo>
                      <a:pt x="54" y="157"/>
                    </a:lnTo>
                    <a:lnTo>
                      <a:pt x="71" y="150"/>
                    </a:lnTo>
                    <a:lnTo>
                      <a:pt x="71" y="123"/>
                    </a:lnTo>
                    <a:lnTo>
                      <a:pt x="71" y="105"/>
                    </a:lnTo>
                    <a:lnTo>
                      <a:pt x="54" y="89"/>
                    </a:lnTo>
                    <a:lnTo>
                      <a:pt x="54" y="79"/>
                    </a:lnTo>
                    <a:lnTo>
                      <a:pt x="19" y="52"/>
                    </a:lnTo>
                    <a:lnTo>
                      <a:pt x="37" y="45"/>
                    </a:lnTo>
                    <a:lnTo>
                      <a:pt x="28" y="36"/>
                    </a:lnTo>
                    <a:lnTo>
                      <a:pt x="10" y="25"/>
                    </a:lnTo>
                    <a:lnTo>
                      <a:pt x="0" y="8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4" name="Freeform 275"/>
              <p:cNvSpPr>
                <a:spLocks/>
              </p:cNvSpPr>
              <p:nvPr/>
            </p:nvSpPr>
            <p:spPr bwMode="auto">
              <a:xfrm>
                <a:off x="6526213" y="4105275"/>
                <a:ext cx="111125" cy="85725"/>
              </a:xfrm>
              <a:custGeom>
                <a:avLst/>
                <a:gdLst/>
                <a:ahLst/>
                <a:cxnLst>
                  <a:cxn ang="0">
                    <a:pos x="28" y="53"/>
                  </a:cxn>
                  <a:cxn ang="0">
                    <a:pos x="44" y="44"/>
                  </a:cxn>
                  <a:cxn ang="0">
                    <a:pos x="54" y="34"/>
                  </a:cxn>
                  <a:cxn ang="0">
                    <a:pos x="71" y="27"/>
                  </a:cxn>
                  <a:cxn ang="0">
                    <a:pos x="71" y="0"/>
                  </a:cxn>
                  <a:cxn ang="0">
                    <a:pos x="54" y="0"/>
                  </a:cxn>
                  <a:cxn ang="0">
                    <a:pos x="54" y="9"/>
                  </a:cxn>
                  <a:cxn ang="0">
                    <a:pos x="44" y="0"/>
                  </a:cxn>
                  <a:cxn ang="0">
                    <a:pos x="10" y="0"/>
                  </a:cxn>
                  <a:cxn ang="0">
                    <a:pos x="0" y="17"/>
                  </a:cxn>
                  <a:cxn ang="0">
                    <a:pos x="10" y="34"/>
                  </a:cxn>
                  <a:cxn ang="0">
                    <a:pos x="10" y="44"/>
                  </a:cxn>
                  <a:cxn ang="0">
                    <a:pos x="10" y="53"/>
                  </a:cxn>
                  <a:cxn ang="0">
                    <a:pos x="28" y="53"/>
                  </a:cxn>
                </a:cxnLst>
                <a:rect l="0" t="0" r="r" b="b"/>
                <a:pathLst>
                  <a:path w="71" h="53">
                    <a:moveTo>
                      <a:pt x="28" y="53"/>
                    </a:moveTo>
                    <a:lnTo>
                      <a:pt x="44" y="44"/>
                    </a:lnTo>
                    <a:lnTo>
                      <a:pt x="54" y="34"/>
                    </a:lnTo>
                    <a:lnTo>
                      <a:pt x="71" y="27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54" y="9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0" y="17"/>
                    </a:lnTo>
                    <a:lnTo>
                      <a:pt x="10" y="34"/>
                    </a:lnTo>
                    <a:lnTo>
                      <a:pt x="10" y="44"/>
                    </a:lnTo>
                    <a:lnTo>
                      <a:pt x="10" y="53"/>
                    </a:lnTo>
                    <a:lnTo>
                      <a:pt x="28" y="5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5" name="Freeform 276"/>
              <p:cNvSpPr>
                <a:spLocks/>
              </p:cNvSpPr>
              <p:nvPr/>
            </p:nvSpPr>
            <p:spPr bwMode="auto">
              <a:xfrm>
                <a:off x="6526213" y="4105275"/>
                <a:ext cx="111125" cy="85725"/>
              </a:xfrm>
              <a:custGeom>
                <a:avLst/>
                <a:gdLst/>
                <a:ahLst/>
                <a:cxnLst>
                  <a:cxn ang="0">
                    <a:pos x="28" y="53"/>
                  </a:cxn>
                  <a:cxn ang="0">
                    <a:pos x="44" y="44"/>
                  </a:cxn>
                  <a:cxn ang="0">
                    <a:pos x="54" y="34"/>
                  </a:cxn>
                  <a:cxn ang="0">
                    <a:pos x="71" y="27"/>
                  </a:cxn>
                  <a:cxn ang="0">
                    <a:pos x="71" y="0"/>
                  </a:cxn>
                  <a:cxn ang="0">
                    <a:pos x="54" y="0"/>
                  </a:cxn>
                  <a:cxn ang="0">
                    <a:pos x="54" y="9"/>
                  </a:cxn>
                  <a:cxn ang="0">
                    <a:pos x="44" y="0"/>
                  </a:cxn>
                  <a:cxn ang="0">
                    <a:pos x="10" y="0"/>
                  </a:cxn>
                  <a:cxn ang="0">
                    <a:pos x="0" y="17"/>
                  </a:cxn>
                  <a:cxn ang="0">
                    <a:pos x="10" y="34"/>
                  </a:cxn>
                  <a:cxn ang="0">
                    <a:pos x="10" y="44"/>
                  </a:cxn>
                  <a:cxn ang="0">
                    <a:pos x="10" y="53"/>
                  </a:cxn>
                  <a:cxn ang="0">
                    <a:pos x="28" y="53"/>
                  </a:cxn>
                </a:cxnLst>
                <a:rect l="0" t="0" r="r" b="b"/>
                <a:pathLst>
                  <a:path w="71" h="53">
                    <a:moveTo>
                      <a:pt x="28" y="53"/>
                    </a:moveTo>
                    <a:lnTo>
                      <a:pt x="44" y="44"/>
                    </a:lnTo>
                    <a:lnTo>
                      <a:pt x="54" y="34"/>
                    </a:lnTo>
                    <a:lnTo>
                      <a:pt x="71" y="27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54" y="9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0" y="17"/>
                    </a:lnTo>
                    <a:lnTo>
                      <a:pt x="10" y="34"/>
                    </a:lnTo>
                    <a:lnTo>
                      <a:pt x="10" y="44"/>
                    </a:lnTo>
                    <a:lnTo>
                      <a:pt x="10" y="53"/>
                    </a:lnTo>
                    <a:lnTo>
                      <a:pt x="28" y="5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6" name="Freeform 277"/>
              <p:cNvSpPr>
                <a:spLocks/>
              </p:cNvSpPr>
              <p:nvPr/>
            </p:nvSpPr>
            <p:spPr bwMode="auto">
              <a:xfrm>
                <a:off x="6481763" y="4281488"/>
                <a:ext cx="87312" cy="13652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0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36"/>
                  </a:cxn>
                  <a:cxn ang="0">
                    <a:pos x="20" y="53"/>
                  </a:cxn>
                  <a:cxn ang="0">
                    <a:pos x="46" y="80"/>
                  </a:cxn>
                  <a:cxn ang="0">
                    <a:pos x="55" y="80"/>
                  </a:cxn>
                  <a:cxn ang="0">
                    <a:pos x="46" y="53"/>
                  </a:cxn>
                  <a:cxn ang="0">
                    <a:pos x="46" y="27"/>
                  </a:cxn>
                  <a:cxn ang="0">
                    <a:pos x="27" y="9"/>
                  </a:cxn>
                </a:cxnLst>
                <a:rect l="0" t="0" r="r" b="b"/>
                <a:pathLst>
                  <a:path w="55" h="80">
                    <a:moveTo>
                      <a:pt x="27" y="9"/>
                    </a:moveTo>
                    <a:lnTo>
                      <a:pt x="20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36"/>
                    </a:lnTo>
                    <a:lnTo>
                      <a:pt x="20" y="53"/>
                    </a:lnTo>
                    <a:lnTo>
                      <a:pt x="46" y="80"/>
                    </a:lnTo>
                    <a:lnTo>
                      <a:pt x="55" y="80"/>
                    </a:lnTo>
                    <a:lnTo>
                      <a:pt x="46" y="53"/>
                    </a:lnTo>
                    <a:lnTo>
                      <a:pt x="46" y="27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7" name="Freeform 278"/>
              <p:cNvSpPr>
                <a:spLocks/>
              </p:cNvSpPr>
              <p:nvPr/>
            </p:nvSpPr>
            <p:spPr bwMode="auto">
              <a:xfrm>
                <a:off x="6481763" y="4281488"/>
                <a:ext cx="87312" cy="13652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0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36"/>
                  </a:cxn>
                  <a:cxn ang="0">
                    <a:pos x="20" y="53"/>
                  </a:cxn>
                  <a:cxn ang="0">
                    <a:pos x="46" y="80"/>
                  </a:cxn>
                  <a:cxn ang="0">
                    <a:pos x="55" y="80"/>
                  </a:cxn>
                  <a:cxn ang="0">
                    <a:pos x="46" y="53"/>
                  </a:cxn>
                  <a:cxn ang="0">
                    <a:pos x="46" y="27"/>
                  </a:cxn>
                  <a:cxn ang="0">
                    <a:pos x="27" y="9"/>
                  </a:cxn>
                </a:cxnLst>
                <a:rect l="0" t="0" r="r" b="b"/>
                <a:pathLst>
                  <a:path w="55" h="80">
                    <a:moveTo>
                      <a:pt x="27" y="9"/>
                    </a:moveTo>
                    <a:lnTo>
                      <a:pt x="20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36"/>
                    </a:lnTo>
                    <a:lnTo>
                      <a:pt x="20" y="53"/>
                    </a:lnTo>
                    <a:lnTo>
                      <a:pt x="46" y="80"/>
                    </a:lnTo>
                    <a:lnTo>
                      <a:pt x="55" y="80"/>
                    </a:lnTo>
                    <a:lnTo>
                      <a:pt x="46" y="53"/>
                    </a:lnTo>
                    <a:lnTo>
                      <a:pt x="46" y="27"/>
                    </a:lnTo>
                    <a:lnTo>
                      <a:pt x="27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8" name="Freeform 279"/>
              <p:cNvSpPr>
                <a:spLocks/>
              </p:cNvSpPr>
              <p:nvPr/>
            </p:nvSpPr>
            <p:spPr bwMode="auto">
              <a:xfrm>
                <a:off x="6680200" y="4281488"/>
                <a:ext cx="228600" cy="136525"/>
              </a:xfrm>
              <a:custGeom>
                <a:avLst/>
                <a:gdLst/>
                <a:ahLst/>
                <a:cxnLst>
                  <a:cxn ang="0">
                    <a:pos x="78" y="27"/>
                  </a:cxn>
                  <a:cxn ang="0">
                    <a:pos x="88" y="27"/>
                  </a:cxn>
                  <a:cxn ang="0">
                    <a:pos x="78" y="36"/>
                  </a:cxn>
                  <a:cxn ang="0">
                    <a:pos x="71" y="36"/>
                  </a:cxn>
                  <a:cxn ang="0">
                    <a:pos x="61" y="36"/>
                  </a:cxn>
                  <a:cxn ang="0">
                    <a:pos x="44" y="53"/>
                  </a:cxn>
                  <a:cxn ang="0">
                    <a:pos x="26" y="53"/>
                  </a:cxn>
                  <a:cxn ang="0">
                    <a:pos x="26" y="71"/>
                  </a:cxn>
                  <a:cxn ang="0">
                    <a:pos x="0" y="71"/>
                  </a:cxn>
                  <a:cxn ang="0">
                    <a:pos x="17" y="80"/>
                  </a:cxn>
                  <a:cxn ang="0">
                    <a:pos x="35" y="80"/>
                  </a:cxn>
                  <a:cxn ang="0">
                    <a:pos x="44" y="71"/>
                  </a:cxn>
                  <a:cxn ang="0">
                    <a:pos x="61" y="80"/>
                  </a:cxn>
                  <a:cxn ang="0">
                    <a:pos x="71" y="71"/>
                  </a:cxn>
                  <a:cxn ang="0">
                    <a:pos x="97" y="36"/>
                  </a:cxn>
                  <a:cxn ang="0">
                    <a:pos x="122" y="36"/>
                  </a:cxn>
                  <a:cxn ang="0">
                    <a:pos x="131" y="36"/>
                  </a:cxn>
                  <a:cxn ang="0">
                    <a:pos x="122" y="27"/>
                  </a:cxn>
                  <a:cxn ang="0">
                    <a:pos x="142" y="27"/>
                  </a:cxn>
                  <a:cxn ang="0">
                    <a:pos x="115" y="19"/>
                  </a:cxn>
                  <a:cxn ang="0">
                    <a:pos x="115" y="9"/>
                  </a:cxn>
                  <a:cxn ang="0">
                    <a:pos x="105" y="0"/>
                  </a:cxn>
                  <a:cxn ang="0">
                    <a:pos x="88" y="19"/>
                  </a:cxn>
                  <a:cxn ang="0">
                    <a:pos x="78" y="27"/>
                  </a:cxn>
                </a:cxnLst>
                <a:rect l="0" t="0" r="r" b="b"/>
                <a:pathLst>
                  <a:path w="142" h="80">
                    <a:moveTo>
                      <a:pt x="78" y="27"/>
                    </a:moveTo>
                    <a:lnTo>
                      <a:pt x="88" y="27"/>
                    </a:lnTo>
                    <a:lnTo>
                      <a:pt x="78" y="36"/>
                    </a:lnTo>
                    <a:lnTo>
                      <a:pt x="71" y="36"/>
                    </a:lnTo>
                    <a:lnTo>
                      <a:pt x="61" y="36"/>
                    </a:lnTo>
                    <a:lnTo>
                      <a:pt x="44" y="53"/>
                    </a:lnTo>
                    <a:lnTo>
                      <a:pt x="26" y="53"/>
                    </a:lnTo>
                    <a:lnTo>
                      <a:pt x="26" y="71"/>
                    </a:lnTo>
                    <a:lnTo>
                      <a:pt x="0" y="71"/>
                    </a:lnTo>
                    <a:lnTo>
                      <a:pt x="17" y="80"/>
                    </a:lnTo>
                    <a:lnTo>
                      <a:pt x="35" y="80"/>
                    </a:lnTo>
                    <a:lnTo>
                      <a:pt x="44" y="71"/>
                    </a:lnTo>
                    <a:lnTo>
                      <a:pt x="61" y="80"/>
                    </a:lnTo>
                    <a:lnTo>
                      <a:pt x="71" y="71"/>
                    </a:lnTo>
                    <a:lnTo>
                      <a:pt x="97" y="36"/>
                    </a:lnTo>
                    <a:lnTo>
                      <a:pt x="122" y="36"/>
                    </a:lnTo>
                    <a:lnTo>
                      <a:pt x="131" y="36"/>
                    </a:lnTo>
                    <a:lnTo>
                      <a:pt x="122" y="27"/>
                    </a:lnTo>
                    <a:lnTo>
                      <a:pt x="142" y="27"/>
                    </a:lnTo>
                    <a:lnTo>
                      <a:pt x="115" y="19"/>
                    </a:lnTo>
                    <a:lnTo>
                      <a:pt x="115" y="9"/>
                    </a:lnTo>
                    <a:lnTo>
                      <a:pt x="105" y="0"/>
                    </a:lnTo>
                    <a:lnTo>
                      <a:pt x="88" y="19"/>
                    </a:lnTo>
                    <a:lnTo>
                      <a:pt x="78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9" name="Freeform 280"/>
              <p:cNvSpPr>
                <a:spLocks/>
              </p:cNvSpPr>
              <p:nvPr/>
            </p:nvSpPr>
            <p:spPr bwMode="auto">
              <a:xfrm>
                <a:off x="6680200" y="4281488"/>
                <a:ext cx="228600" cy="136525"/>
              </a:xfrm>
              <a:custGeom>
                <a:avLst/>
                <a:gdLst/>
                <a:ahLst/>
                <a:cxnLst>
                  <a:cxn ang="0">
                    <a:pos x="78" y="27"/>
                  </a:cxn>
                  <a:cxn ang="0">
                    <a:pos x="88" y="27"/>
                  </a:cxn>
                  <a:cxn ang="0">
                    <a:pos x="78" y="36"/>
                  </a:cxn>
                  <a:cxn ang="0">
                    <a:pos x="71" y="36"/>
                  </a:cxn>
                  <a:cxn ang="0">
                    <a:pos x="61" y="36"/>
                  </a:cxn>
                  <a:cxn ang="0">
                    <a:pos x="44" y="53"/>
                  </a:cxn>
                  <a:cxn ang="0">
                    <a:pos x="26" y="53"/>
                  </a:cxn>
                  <a:cxn ang="0">
                    <a:pos x="26" y="71"/>
                  </a:cxn>
                  <a:cxn ang="0">
                    <a:pos x="0" y="71"/>
                  </a:cxn>
                  <a:cxn ang="0">
                    <a:pos x="17" y="80"/>
                  </a:cxn>
                  <a:cxn ang="0">
                    <a:pos x="35" y="80"/>
                  </a:cxn>
                  <a:cxn ang="0">
                    <a:pos x="44" y="71"/>
                  </a:cxn>
                  <a:cxn ang="0">
                    <a:pos x="61" y="80"/>
                  </a:cxn>
                  <a:cxn ang="0">
                    <a:pos x="71" y="71"/>
                  </a:cxn>
                  <a:cxn ang="0">
                    <a:pos x="97" y="36"/>
                  </a:cxn>
                  <a:cxn ang="0">
                    <a:pos x="122" y="36"/>
                  </a:cxn>
                  <a:cxn ang="0">
                    <a:pos x="131" y="36"/>
                  </a:cxn>
                  <a:cxn ang="0">
                    <a:pos x="122" y="27"/>
                  </a:cxn>
                  <a:cxn ang="0">
                    <a:pos x="142" y="27"/>
                  </a:cxn>
                  <a:cxn ang="0">
                    <a:pos x="115" y="19"/>
                  </a:cxn>
                  <a:cxn ang="0">
                    <a:pos x="115" y="9"/>
                  </a:cxn>
                  <a:cxn ang="0">
                    <a:pos x="105" y="0"/>
                  </a:cxn>
                  <a:cxn ang="0">
                    <a:pos x="88" y="19"/>
                  </a:cxn>
                  <a:cxn ang="0">
                    <a:pos x="78" y="27"/>
                  </a:cxn>
                </a:cxnLst>
                <a:rect l="0" t="0" r="r" b="b"/>
                <a:pathLst>
                  <a:path w="142" h="80">
                    <a:moveTo>
                      <a:pt x="78" y="27"/>
                    </a:moveTo>
                    <a:lnTo>
                      <a:pt x="88" y="27"/>
                    </a:lnTo>
                    <a:lnTo>
                      <a:pt x="78" y="36"/>
                    </a:lnTo>
                    <a:lnTo>
                      <a:pt x="71" y="36"/>
                    </a:lnTo>
                    <a:lnTo>
                      <a:pt x="61" y="36"/>
                    </a:lnTo>
                    <a:lnTo>
                      <a:pt x="44" y="53"/>
                    </a:lnTo>
                    <a:lnTo>
                      <a:pt x="26" y="53"/>
                    </a:lnTo>
                    <a:lnTo>
                      <a:pt x="26" y="71"/>
                    </a:lnTo>
                    <a:lnTo>
                      <a:pt x="0" y="71"/>
                    </a:lnTo>
                    <a:lnTo>
                      <a:pt x="17" y="80"/>
                    </a:lnTo>
                    <a:lnTo>
                      <a:pt x="35" y="80"/>
                    </a:lnTo>
                    <a:lnTo>
                      <a:pt x="44" y="71"/>
                    </a:lnTo>
                    <a:lnTo>
                      <a:pt x="61" y="80"/>
                    </a:lnTo>
                    <a:lnTo>
                      <a:pt x="71" y="71"/>
                    </a:lnTo>
                    <a:lnTo>
                      <a:pt x="97" y="36"/>
                    </a:lnTo>
                    <a:lnTo>
                      <a:pt x="122" y="36"/>
                    </a:lnTo>
                    <a:lnTo>
                      <a:pt x="131" y="36"/>
                    </a:lnTo>
                    <a:lnTo>
                      <a:pt x="122" y="27"/>
                    </a:lnTo>
                    <a:lnTo>
                      <a:pt x="142" y="27"/>
                    </a:lnTo>
                    <a:lnTo>
                      <a:pt x="115" y="19"/>
                    </a:lnTo>
                    <a:lnTo>
                      <a:pt x="115" y="9"/>
                    </a:lnTo>
                    <a:lnTo>
                      <a:pt x="105" y="0"/>
                    </a:lnTo>
                    <a:lnTo>
                      <a:pt x="88" y="19"/>
                    </a:lnTo>
                    <a:lnTo>
                      <a:pt x="78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0" name="Freeform 281"/>
              <p:cNvSpPr>
                <a:spLocks/>
              </p:cNvSpPr>
              <p:nvPr/>
            </p:nvSpPr>
            <p:spPr bwMode="auto">
              <a:xfrm>
                <a:off x="6778625" y="4325938"/>
                <a:ext cx="42863" cy="1428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9"/>
                  </a:cxn>
                  <a:cxn ang="0">
                    <a:pos x="17" y="9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0" y="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10" y="9"/>
                    </a:lnTo>
                    <a:lnTo>
                      <a:pt x="17" y="9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1" name="Freeform 282"/>
              <p:cNvSpPr>
                <a:spLocks/>
              </p:cNvSpPr>
              <p:nvPr/>
            </p:nvSpPr>
            <p:spPr bwMode="auto">
              <a:xfrm>
                <a:off x="6778625" y="4325938"/>
                <a:ext cx="42863" cy="1428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9"/>
                  </a:cxn>
                  <a:cxn ang="0">
                    <a:pos x="17" y="9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0" y="9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10" y="9"/>
                    </a:lnTo>
                    <a:lnTo>
                      <a:pt x="17" y="9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2" name="Freeform 283"/>
              <p:cNvSpPr>
                <a:spLocks/>
              </p:cNvSpPr>
              <p:nvPr/>
            </p:nvSpPr>
            <p:spPr bwMode="auto">
              <a:xfrm>
                <a:off x="6665913" y="4340225"/>
                <a:ext cx="225425" cy="195263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26" y="44"/>
                  </a:cxn>
                  <a:cxn ang="0">
                    <a:pos x="44" y="44"/>
                  </a:cxn>
                  <a:cxn ang="0">
                    <a:pos x="53" y="35"/>
                  </a:cxn>
                  <a:cxn ang="0">
                    <a:pos x="70" y="44"/>
                  </a:cxn>
                  <a:cxn ang="0">
                    <a:pos x="80" y="35"/>
                  </a:cxn>
                  <a:cxn ang="0">
                    <a:pos x="106" y="0"/>
                  </a:cxn>
                  <a:cxn ang="0">
                    <a:pos x="131" y="0"/>
                  </a:cxn>
                  <a:cxn ang="0">
                    <a:pos x="124" y="17"/>
                  </a:cxn>
                  <a:cxn ang="0">
                    <a:pos x="131" y="27"/>
                  </a:cxn>
                  <a:cxn ang="0">
                    <a:pos x="124" y="35"/>
                  </a:cxn>
                  <a:cxn ang="0">
                    <a:pos x="140" y="44"/>
                  </a:cxn>
                  <a:cxn ang="0">
                    <a:pos x="131" y="51"/>
                  </a:cxn>
                  <a:cxn ang="0">
                    <a:pos x="114" y="71"/>
                  </a:cxn>
                  <a:cxn ang="0">
                    <a:pos x="106" y="88"/>
                  </a:cxn>
                  <a:cxn ang="0">
                    <a:pos x="114" y="88"/>
                  </a:cxn>
                  <a:cxn ang="0">
                    <a:pos x="106" y="106"/>
                  </a:cxn>
                  <a:cxn ang="0">
                    <a:pos x="87" y="115"/>
                  </a:cxn>
                  <a:cxn ang="0">
                    <a:pos x="80" y="106"/>
                  </a:cxn>
                  <a:cxn ang="0">
                    <a:pos x="62" y="106"/>
                  </a:cxn>
                  <a:cxn ang="0">
                    <a:pos x="44" y="106"/>
                  </a:cxn>
                  <a:cxn ang="0">
                    <a:pos x="44" y="95"/>
                  </a:cxn>
                  <a:cxn ang="0">
                    <a:pos x="26" y="95"/>
                  </a:cxn>
                  <a:cxn ang="0">
                    <a:pos x="19" y="79"/>
                  </a:cxn>
                  <a:cxn ang="0">
                    <a:pos x="9" y="61"/>
                  </a:cxn>
                  <a:cxn ang="0">
                    <a:pos x="0" y="44"/>
                  </a:cxn>
                  <a:cxn ang="0">
                    <a:pos x="9" y="35"/>
                  </a:cxn>
                </a:cxnLst>
                <a:rect l="0" t="0" r="r" b="b"/>
                <a:pathLst>
                  <a:path w="140" h="115">
                    <a:moveTo>
                      <a:pt x="9" y="35"/>
                    </a:moveTo>
                    <a:lnTo>
                      <a:pt x="26" y="44"/>
                    </a:lnTo>
                    <a:lnTo>
                      <a:pt x="44" y="44"/>
                    </a:lnTo>
                    <a:lnTo>
                      <a:pt x="53" y="35"/>
                    </a:lnTo>
                    <a:lnTo>
                      <a:pt x="70" y="44"/>
                    </a:lnTo>
                    <a:lnTo>
                      <a:pt x="80" y="35"/>
                    </a:lnTo>
                    <a:lnTo>
                      <a:pt x="106" y="0"/>
                    </a:lnTo>
                    <a:lnTo>
                      <a:pt x="131" y="0"/>
                    </a:lnTo>
                    <a:lnTo>
                      <a:pt x="124" y="17"/>
                    </a:lnTo>
                    <a:lnTo>
                      <a:pt x="131" y="27"/>
                    </a:lnTo>
                    <a:lnTo>
                      <a:pt x="124" y="35"/>
                    </a:lnTo>
                    <a:lnTo>
                      <a:pt x="140" y="44"/>
                    </a:lnTo>
                    <a:lnTo>
                      <a:pt x="131" y="51"/>
                    </a:lnTo>
                    <a:lnTo>
                      <a:pt x="114" y="71"/>
                    </a:lnTo>
                    <a:lnTo>
                      <a:pt x="106" y="88"/>
                    </a:lnTo>
                    <a:lnTo>
                      <a:pt x="114" y="88"/>
                    </a:lnTo>
                    <a:lnTo>
                      <a:pt x="106" y="106"/>
                    </a:lnTo>
                    <a:lnTo>
                      <a:pt x="87" y="115"/>
                    </a:lnTo>
                    <a:lnTo>
                      <a:pt x="80" y="106"/>
                    </a:lnTo>
                    <a:lnTo>
                      <a:pt x="62" y="106"/>
                    </a:lnTo>
                    <a:lnTo>
                      <a:pt x="44" y="106"/>
                    </a:lnTo>
                    <a:lnTo>
                      <a:pt x="44" y="95"/>
                    </a:lnTo>
                    <a:lnTo>
                      <a:pt x="26" y="95"/>
                    </a:lnTo>
                    <a:lnTo>
                      <a:pt x="19" y="79"/>
                    </a:lnTo>
                    <a:lnTo>
                      <a:pt x="9" y="61"/>
                    </a:lnTo>
                    <a:lnTo>
                      <a:pt x="0" y="44"/>
                    </a:lnTo>
                    <a:lnTo>
                      <a:pt x="9" y="3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3" name="Freeform 284"/>
              <p:cNvSpPr>
                <a:spLocks/>
              </p:cNvSpPr>
              <p:nvPr/>
            </p:nvSpPr>
            <p:spPr bwMode="auto">
              <a:xfrm>
                <a:off x="6665913" y="4340225"/>
                <a:ext cx="225425" cy="195263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26" y="44"/>
                  </a:cxn>
                  <a:cxn ang="0">
                    <a:pos x="44" y="44"/>
                  </a:cxn>
                  <a:cxn ang="0">
                    <a:pos x="53" y="35"/>
                  </a:cxn>
                  <a:cxn ang="0">
                    <a:pos x="70" y="44"/>
                  </a:cxn>
                  <a:cxn ang="0">
                    <a:pos x="80" y="35"/>
                  </a:cxn>
                  <a:cxn ang="0">
                    <a:pos x="106" y="0"/>
                  </a:cxn>
                  <a:cxn ang="0">
                    <a:pos x="131" y="0"/>
                  </a:cxn>
                  <a:cxn ang="0">
                    <a:pos x="124" y="17"/>
                  </a:cxn>
                  <a:cxn ang="0">
                    <a:pos x="131" y="27"/>
                  </a:cxn>
                  <a:cxn ang="0">
                    <a:pos x="124" y="35"/>
                  </a:cxn>
                  <a:cxn ang="0">
                    <a:pos x="140" y="44"/>
                  </a:cxn>
                  <a:cxn ang="0">
                    <a:pos x="131" y="51"/>
                  </a:cxn>
                  <a:cxn ang="0">
                    <a:pos x="114" y="71"/>
                  </a:cxn>
                  <a:cxn ang="0">
                    <a:pos x="106" y="88"/>
                  </a:cxn>
                  <a:cxn ang="0">
                    <a:pos x="114" y="88"/>
                  </a:cxn>
                  <a:cxn ang="0">
                    <a:pos x="106" y="106"/>
                  </a:cxn>
                  <a:cxn ang="0">
                    <a:pos x="87" y="115"/>
                  </a:cxn>
                  <a:cxn ang="0">
                    <a:pos x="80" y="106"/>
                  </a:cxn>
                  <a:cxn ang="0">
                    <a:pos x="62" y="106"/>
                  </a:cxn>
                  <a:cxn ang="0">
                    <a:pos x="44" y="106"/>
                  </a:cxn>
                  <a:cxn ang="0">
                    <a:pos x="44" y="95"/>
                  </a:cxn>
                  <a:cxn ang="0">
                    <a:pos x="26" y="95"/>
                  </a:cxn>
                  <a:cxn ang="0">
                    <a:pos x="19" y="79"/>
                  </a:cxn>
                  <a:cxn ang="0">
                    <a:pos x="9" y="61"/>
                  </a:cxn>
                  <a:cxn ang="0">
                    <a:pos x="0" y="44"/>
                  </a:cxn>
                  <a:cxn ang="0">
                    <a:pos x="9" y="35"/>
                  </a:cxn>
                </a:cxnLst>
                <a:rect l="0" t="0" r="r" b="b"/>
                <a:pathLst>
                  <a:path w="140" h="115">
                    <a:moveTo>
                      <a:pt x="9" y="35"/>
                    </a:moveTo>
                    <a:lnTo>
                      <a:pt x="26" y="44"/>
                    </a:lnTo>
                    <a:lnTo>
                      <a:pt x="44" y="44"/>
                    </a:lnTo>
                    <a:lnTo>
                      <a:pt x="53" y="35"/>
                    </a:lnTo>
                    <a:lnTo>
                      <a:pt x="70" y="44"/>
                    </a:lnTo>
                    <a:lnTo>
                      <a:pt x="80" y="35"/>
                    </a:lnTo>
                    <a:lnTo>
                      <a:pt x="106" y="0"/>
                    </a:lnTo>
                    <a:lnTo>
                      <a:pt x="131" y="0"/>
                    </a:lnTo>
                    <a:lnTo>
                      <a:pt x="124" y="17"/>
                    </a:lnTo>
                    <a:lnTo>
                      <a:pt x="131" y="27"/>
                    </a:lnTo>
                    <a:lnTo>
                      <a:pt x="124" y="35"/>
                    </a:lnTo>
                    <a:lnTo>
                      <a:pt x="140" y="44"/>
                    </a:lnTo>
                    <a:lnTo>
                      <a:pt x="131" y="51"/>
                    </a:lnTo>
                    <a:lnTo>
                      <a:pt x="114" y="71"/>
                    </a:lnTo>
                    <a:lnTo>
                      <a:pt x="106" y="88"/>
                    </a:lnTo>
                    <a:lnTo>
                      <a:pt x="114" y="88"/>
                    </a:lnTo>
                    <a:lnTo>
                      <a:pt x="106" y="106"/>
                    </a:lnTo>
                    <a:lnTo>
                      <a:pt x="87" y="115"/>
                    </a:lnTo>
                    <a:lnTo>
                      <a:pt x="80" y="106"/>
                    </a:lnTo>
                    <a:lnTo>
                      <a:pt x="62" y="106"/>
                    </a:lnTo>
                    <a:lnTo>
                      <a:pt x="44" y="106"/>
                    </a:lnTo>
                    <a:lnTo>
                      <a:pt x="44" y="95"/>
                    </a:lnTo>
                    <a:lnTo>
                      <a:pt x="26" y="95"/>
                    </a:lnTo>
                    <a:lnTo>
                      <a:pt x="19" y="79"/>
                    </a:lnTo>
                    <a:lnTo>
                      <a:pt x="9" y="61"/>
                    </a:lnTo>
                    <a:lnTo>
                      <a:pt x="0" y="44"/>
                    </a:lnTo>
                    <a:lnTo>
                      <a:pt x="9" y="3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4" name="Freeform 285"/>
              <p:cNvSpPr>
                <a:spLocks/>
              </p:cNvSpPr>
              <p:nvPr/>
            </p:nvSpPr>
            <p:spPr bwMode="auto">
              <a:xfrm>
                <a:off x="7161213" y="4443413"/>
                <a:ext cx="227012" cy="204787"/>
              </a:xfrm>
              <a:custGeom>
                <a:avLst/>
                <a:gdLst/>
                <a:ahLst/>
                <a:cxnLst>
                  <a:cxn ang="0">
                    <a:pos x="142" y="34"/>
                  </a:cxn>
                  <a:cxn ang="0">
                    <a:pos x="142" y="71"/>
                  </a:cxn>
                  <a:cxn ang="0">
                    <a:pos x="142" y="123"/>
                  </a:cxn>
                  <a:cxn ang="0">
                    <a:pos x="122" y="105"/>
                  </a:cxn>
                  <a:cxn ang="0">
                    <a:pos x="96" y="115"/>
                  </a:cxn>
                  <a:cxn ang="0">
                    <a:pos x="105" y="98"/>
                  </a:cxn>
                  <a:cxn ang="0">
                    <a:pos x="96" y="79"/>
                  </a:cxn>
                  <a:cxn ang="0">
                    <a:pos x="34" y="45"/>
                  </a:cxn>
                  <a:cxn ang="0">
                    <a:pos x="27" y="54"/>
                  </a:cxn>
                  <a:cxn ang="0">
                    <a:pos x="27" y="45"/>
                  </a:cxn>
                  <a:cxn ang="0">
                    <a:pos x="17" y="34"/>
                  </a:cxn>
                  <a:cxn ang="0">
                    <a:pos x="34" y="34"/>
                  </a:cxn>
                  <a:cxn ang="0">
                    <a:pos x="44" y="27"/>
                  </a:cxn>
                  <a:cxn ang="0">
                    <a:pos x="17" y="27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44" y="10"/>
                  </a:cxn>
                  <a:cxn ang="0">
                    <a:pos x="44" y="27"/>
                  </a:cxn>
                  <a:cxn ang="0">
                    <a:pos x="61" y="45"/>
                  </a:cxn>
                  <a:cxn ang="0">
                    <a:pos x="78" y="27"/>
                  </a:cxn>
                  <a:cxn ang="0">
                    <a:pos x="96" y="18"/>
                  </a:cxn>
                  <a:cxn ang="0">
                    <a:pos x="142" y="34"/>
                  </a:cxn>
                </a:cxnLst>
                <a:rect l="0" t="0" r="r" b="b"/>
                <a:pathLst>
                  <a:path w="142" h="123">
                    <a:moveTo>
                      <a:pt x="142" y="34"/>
                    </a:moveTo>
                    <a:lnTo>
                      <a:pt x="142" y="71"/>
                    </a:lnTo>
                    <a:lnTo>
                      <a:pt x="142" y="123"/>
                    </a:lnTo>
                    <a:lnTo>
                      <a:pt x="122" y="105"/>
                    </a:lnTo>
                    <a:lnTo>
                      <a:pt x="96" y="115"/>
                    </a:lnTo>
                    <a:lnTo>
                      <a:pt x="105" y="98"/>
                    </a:lnTo>
                    <a:lnTo>
                      <a:pt x="96" y="79"/>
                    </a:lnTo>
                    <a:lnTo>
                      <a:pt x="34" y="45"/>
                    </a:lnTo>
                    <a:lnTo>
                      <a:pt x="27" y="54"/>
                    </a:lnTo>
                    <a:lnTo>
                      <a:pt x="27" y="45"/>
                    </a:lnTo>
                    <a:lnTo>
                      <a:pt x="17" y="34"/>
                    </a:lnTo>
                    <a:lnTo>
                      <a:pt x="34" y="34"/>
                    </a:lnTo>
                    <a:lnTo>
                      <a:pt x="44" y="27"/>
                    </a:lnTo>
                    <a:lnTo>
                      <a:pt x="17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44" y="10"/>
                    </a:lnTo>
                    <a:lnTo>
                      <a:pt x="44" y="27"/>
                    </a:lnTo>
                    <a:lnTo>
                      <a:pt x="61" y="45"/>
                    </a:lnTo>
                    <a:lnTo>
                      <a:pt x="78" y="27"/>
                    </a:lnTo>
                    <a:lnTo>
                      <a:pt x="96" y="18"/>
                    </a:lnTo>
                    <a:lnTo>
                      <a:pt x="142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5" name="Freeform 286"/>
              <p:cNvSpPr>
                <a:spLocks/>
              </p:cNvSpPr>
              <p:nvPr/>
            </p:nvSpPr>
            <p:spPr bwMode="auto">
              <a:xfrm>
                <a:off x="7161213" y="4443413"/>
                <a:ext cx="227012" cy="204787"/>
              </a:xfrm>
              <a:custGeom>
                <a:avLst/>
                <a:gdLst/>
                <a:ahLst/>
                <a:cxnLst>
                  <a:cxn ang="0">
                    <a:pos x="142" y="34"/>
                  </a:cxn>
                  <a:cxn ang="0">
                    <a:pos x="142" y="71"/>
                  </a:cxn>
                  <a:cxn ang="0">
                    <a:pos x="142" y="123"/>
                  </a:cxn>
                  <a:cxn ang="0">
                    <a:pos x="122" y="105"/>
                  </a:cxn>
                  <a:cxn ang="0">
                    <a:pos x="96" y="115"/>
                  </a:cxn>
                  <a:cxn ang="0">
                    <a:pos x="105" y="98"/>
                  </a:cxn>
                  <a:cxn ang="0">
                    <a:pos x="96" y="79"/>
                  </a:cxn>
                  <a:cxn ang="0">
                    <a:pos x="34" y="45"/>
                  </a:cxn>
                  <a:cxn ang="0">
                    <a:pos x="27" y="54"/>
                  </a:cxn>
                  <a:cxn ang="0">
                    <a:pos x="27" y="45"/>
                  </a:cxn>
                  <a:cxn ang="0">
                    <a:pos x="17" y="34"/>
                  </a:cxn>
                  <a:cxn ang="0">
                    <a:pos x="34" y="34"/>
                  </a:cxn>
                  <a:cxn ang="0">
                    <a:pos x="44" y="27"/>
                  </a:cxn>
                  <a:cxn ang="0">
                    <a:pos x="17" y="27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44" y="10"/>
                  </a:cxn>
                  <a:cxn ang="0">
                    <a:pos x="44" y="27"/>
                  </a:cxn>
                  <a:cxn ang="0">
                    <a:pos x="61" y="45"/>
                  </a:cxn>
                  <a:cxn ang="0">
                    <a:pos x="78" y="27"/>
                  </a:cxn>
                  <a:cxn ang="0">
                    <a:pos x="96" y="18"/>
                  </a:cxn>
                  <a:cxn ang="0">
                    <a:pos x="142" y="34"/>
                  </a:cxn>
                </a:cxnLst>
                <a:rect l="0" t="0" r="r" b="b"/>
                <a:pathLst>
                  <a:path w="142" h="123">
                    <a:moveTo>
                      <a:pt x="142" y="34"/>
                    </a:moveTo>
                    <a:lnTo>
                      <a:pt x="142" y="71"/>
                    </a:lnTo>
                    <a:lnTo>
                      <a:pt x="142" y="123"/>
                    </a:lnTo>
                    <a:lnTo>
                      <a:pt x="122" y="105"/>
                    </a:lnTo>
                    <a:lnTo>
                      <a:pt x="96" y="115"/>
                    </a:lnTo>
                    <a:lnTo>
                      <a:pt x="105" y="98"/>
                    </a:lnTo>
                    <a:lnTo>
                      <a:pt x="96" y="79"/>
                    </a:lnTo>
                    <a:lnTo>
                      <a:pt x="34" y="45"/>
                    </a:lnTo>
                    <a:lnTo>
                      <a:pt x="27" y="54"/>
                    </a:lnTo>
                    <a:lnTo>
                      <a:pt x="27" y="45"/>
                    </a:lnTo>
                    <a:lnTo>
                      <a:pt x="17" y="34"/>
                    </a:lnTo>
                    <a:lnTo>
                      <a:pt x="34" y="34"/>
                    </a:lnTo>
                    <a:lnTo>
                      <a:pt x="44" y="27"/>
                    </a:lnTo>
                    <a:lnTo>
                      <a:pt x="17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44" y="10"/>
                    </a:lnTo>
                    <a:lnTo>
                      <a:pt x="44" y="27"/>
                    </a:lnTo>
                    <a:lnTo>
                      <a:pt x="61" y="45"/>
                    </a:lnTo>
                    <a:lnTo>
                      <a:pt x="78" y="27"/>
                    </a:lnTo>
                    <a:lnTo>
                      <a:pt x="96" y="18"/>
                    </a:lnTo>
                    <a:lnTo>
                      <a:pt x="142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6" name="Freeform 287"/>
              <p:cNvSpPr>
                <a:spLocks/>
              </p:cNvSpPr>
              <p:nvPr/>
            </p:nvSpPr>
            <p:spPr bwMode="auto">
              <a:xfrm>
                <a:off x="7058025" y="3470275"/>
                <a:ext cx="69850" cy="1158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7" y="0"/>
                  </a:cxn>
                  <a:cxn ang="0">
                    <a:pos x="36" y="17"/>
                  </a:cxn>
                  <a:cxn ang="0">
                    <a:pos x="45" y="44"/>
                  </a:cxn>
                  <a:cxn ang="0">
                    <a:pos x="36" y="60"/>
                  </a:cxn>
                  <a:cxn ang="0">
                    <a:pos x="0" y="7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0" y="26"/>
                  </a:cxn>
                  <a:cxn ang="0">
                    <a:pos x="0" y="17"/>
                  </a:cxn>
                </a:cxnLst>
                <a:rect l="0" t="0" r="r" b="b"/>
                <a:pathLst>
                  <a:path w="45" h="70">
                    <a:moveTo>
                      <a:pt x="0" y="17"/>
                    </a:moveTo>
                    <a:lnTo>
                      <a:pt x="27" y="0"/>
                    </a:lnTo>
                    <a:lnTo>
                      <a:pt x="36" y="17"/>
                    </a:lnTo>
                    <a:lnTo>
                      <a:pt x="45" y="44"/>
                    </a:lnTo>
                    <a:lnTo>
                      <a:pt x="36" y="60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2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7" name="Freeform 288"/>
              <p:cNvSpPr>
                <a:spLocks/>
              </p:cNvSpPr>
              <p:nvPr/>
            </p:nvSpPr>
            <p:spPr bwMode="auto">
              <a:xfrm>
                <a:off x="7058025" y="3470275"/>
                <a:ext cx="69850" cy="1158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7" y="0"/>
                  </a:cxn>
                  <a:cxn ang="0">
                    <a:pos x="36" y="17"/>
                  </a:cxn>
                  <a:cxn ang="0">
                    <a:pos x="45" y="44"/>
                  </a:cxn>
                  <a:cxn ang="0">
                    <a:pos x="36" y="60"/>
                  </a:cxn>
                  <a:cxn ang="0">
                    <a:pos x="0" y="7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0" y="26"/>
                  </a:cxn>
                  <a:cxn ang="0">
                    <a:pos x="0" y="17"/>
                  </a:cxn>
                </a:cxnLst>
                <a:rect l="0" t="0" r="r" b="b"/>
                <a:pathLst>
                  <a:path w="45" h="70">
                    <a:moveTo>
                      <a:pt x="0" y="17"/>
                    </a:moveTo>
                    <a:lnTo>
                      <a:pt x="27" y="0"/>
                    </a:lnTo>
                    <a:lnTo>
                      <a:pt x="36" y="17"/>
                    </a:lnTo>
                    <a:lnTo>
                      <a:pt x="45" y="44"/>
                    </a:lnTo>
                    <a:lnTo>
                      <a:pt x="36" y="60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26"/>
                    </a:lnTo>
                    <a:lnTo>
                      <a:pt x="0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8" name="Freeform 289"/>
              <p:cNvSpPr>
                <a:spLocks/>
              </p:cNvSpPr>
              <p:nvPr/>
            </p:nvSpPr>
            <p:spPr bwMode="auto">
              <a:xfrm>
                <a:off x="7016750" y="3352800"/>
                <a:ext cx="144463" cy="14605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79" y="0"/>
                  </a:cxn>
                  <a:cxn ang="0">
                    <a:pos x="61" y="10"/>
                  </a:cxn>
                  <a:cxn ang="0">
                    <a:pos x="52" y="10"/>
                  </a:cxn>
                  <a:cxn ang="0">
                    <a:pos x="44" y="17"/>
                  </a:cxn>
                  <a:cxn ang="0">
                    <a:pos x="34" y="17"/>
                  </a:cxn>
                  <a:cxn ang="0">
                    <a:pos x="0" y="44"/>
                  </a:cxn>
                  <a:cxn ang="0">
                    <a:pos x="0" y="53"/>
                  </a:cxn>
                  <a:cxn ang="0">
                    <a:pos x="8" y="53"/>
                  </a:cxn>
                  <a:cxn ang="0">
                    <a:pos x="0" y="80"/>
                  </a:cxn>
                  <a:cxn ang="0">
                    <a:pos x="8" y="88"/>
                  </a:cxn>
                  <a:cxn ang="0">
                    <a:pos x="17" y="88"/>
                  </a:cxn>
                  <a:cxn ang="0">
                    <a:pos x="25" y="88"/>
                  </a:cxn>
                  <a:cxn ang="0">
                    <a:pos x="52" y="71"/>
                  </a:cxn>
                  <a:cxn ang="0">
                    <a:pos x="34" y="61"/>
                  </a:cxn>
                  <a:cxn ang="0">
                    <a:pos x="34" y="53"/>
                  </a:cxn>
                  <a:cxn ang="0">
                    <a:pos x="70" y="37"/>
                  </a:cxn>
                  <a:cxn ang="0">
                    <a:pos x="70" y="17"/>
                  </a:cxn>
                  <a:cxn ang="0">
                    <a:pos x="88" y="0"/>
                  </a:cxn>
                </a:cxnLst>
                <a:rect l="0" t="0" r="r" b="b"/>
                <a:pathLst>
                  <a:path w="88" h="88">
                    <a:moveTo>
                      <a:pt x="88" y="0"/>
                    </a:moveTo>
                    <a:lnTo>
                      <a:pt x="79" y="0"/>
                    </a:lnTo>
                    <a:lnTo>
                      <a:pt x="61" y="10"/>
                    </a:lnTo>
                    <a:lnTo>
                      <a:pt x="52" y="10"/>
                    </a:lnTo>
                    <a:lnTo>
                      <a:pt x="44" y="17"/>
                    </a:lnTo>
                    <a:lnTo>
                      <a:pt x="34" y="17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8" y="53"/>
                    </a:lnTo>
                    <a:lnTo>
                      <a:pt x="0" y="80"/>
                    </a:lnTo>
                    <a:lnTo>
                      <a:pt x="8" y="88"/>
                    </a:lnTo>
                    <a:lnTo>
                      <a:pt x="17" y="88"/>
                    </a:lnTo>
                    <a:lnTo>
                      <a:pt x="25" y="88"/>
                    </a:lnTo>
                    <a:lnTo>
                      <a:pt x="52" y="71"/>
                    </a:lnTo>
                    <a:lnTo>
                      <a:pt x="34" y="61"/>
                    </a:lnTo>
                    <a:lnTo>
                      <a:pt x="34" y="53"/>
                    </a:lnTo>
                    <a:lnTo>
                      <a:pt x="70" y="37"/>
                    </a:lnTo>
                    <a:lnTo>
                      <a:pt x="70" y="17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09" name="Freeform 290"/>
              <p:cNvSpPr>
                <a:spLocks/>
              </p:cNvSpPr>
              <p:nvPr/>
            </p:nvSpPr>
            <p:spPr bwMode="auto">
              <a:xfrm>
                <a:off x="7016750" y="3352800"/>
                <a:ext cx="144463" cy="14605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79" y="0"/>
                  </a:cxn>
                  <a:cxn ang="0">
                    <a:pos x="61" y="10"/>
                  </a:cxn>
                  <a:cxn ang="0">
                    <a:pos x="52" y="10"/>
                  </a:cxn>
                  <a:cxn ang="0">
                    <a:pos x="44" y="17"/>
                  </a:cxn>
                  <a:cxn ang="0">
                    <a:pos x="34" y="17"/>
                  </a:cxn>
                  <a:cxn ang="0">
                    <a:pos x="0" y="44"/>
                  </a:cxn>
                  <a:cxn ang="0">
                    <a:pos x="0" y="53"/>
                  </a:cxn>
                  <a:cxn ang="0">
                    <a:pos x="8" y="53"/>
                  </a:cxn>
                  <a:cxn ang="0">
                    <a:pos x="0" y="80"/>
                  </a:cxn>
                  <a:cxn ang="0">
                    <a:pos x="8" y="88"/>
                  </a:cxn>
                  <a:cxn ang="0">
                    <a:pos x="17" y="88"/>
                  </a:cxn>
                  <a:cxn ang="0">
                    <a:pos x="25" y="88"/>
                  </a:cxn>
                  <a:cxn ang="0">
                    <a:pos x="52" y="71"/>
                  </a:cxn>
                  <a:cxn ang="0">
                    <a:pos x="34" y="61"/>
                  </a:cxn>
                  <a:cxn ang="0">
                    <a:pos x="34" y="53"/>
                  </a:cxn>
                  <a:cxn ang="0">
                    <a:pos x="70" y="37"/>
                  </a:cxn>
                  <a:cxn ang="0">
                    <a:pos x="70" y="17"/>
                  </a:cxn>
                  <a:cxn ang="0">
                    <a:pos x="88" y="0"/>
                  </a:cxn>
                </a:cxnLst>
                <a:rect l="0" t="0" r="r" b="b"/>
                <a:pathLst>
                  <a:path w="88" h="88">
                    <a:moveTo>
                      <a:pt x="88" y="0"/>
                    </a:moveTo>
                    <a:lnTo>
                      <a:pt x="79" y="0"/>
                    </a:lnTo>
                    <a:lnTo>
                      <a:pt x="61" y="10"/>
                    </a:lnTo>
                    <a:lnTo>
                      <a:pt x="52" y="10"/>
                    </a:lnTo>
                    <a:lnTo>
                      <a:pt x="44" y="17"/>
                    </a:lnTo>
                    <a:lnTo>
                      <a:pt x="34" y="17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8" y="53"/>
                    </a:lnTo>
                    <a:lnTo>
                      <a:pt x="0" y="80"/>
                    </a:lnTo>
                    <a:lnTo>
                      <a:pt x="8" y="88"/>
                    </a:lnTo>
                    <a:lnTo>
                      <a:pt x="17" y="88"/>
                    </a:lnTo>
                    <a:lnTo>
                      <a:pt x="25" y="88"/>
                    </a:lnTo>
                    <a:lnTo>
                      <a:pt x="52" y="71"/>
                    </a:lnTo>
                    <a:lnTo>
                      <a:pt x="34" y="61"/>
                    </a:lnTo>
                    <a:lnTo>
                      <a:pt x="34" y="53"/>
                    </a:lnTo>
                    <a:lnTo>
                      <a:pt x="70" y="37"/>
                    </a:lnTo>
                    <a:lnTo>
                      <a:pt x="70" y="17"/>
                    </a:lnTo>
                    <a:lnTo>
                      <a:pt x="8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0" name="Freeform 291"/>
              <p:cNvSpPr>
                <a:spLocks/>
              </p:cNvSpPr>
              <p:nvPr/>
            </p:nvSpPr>
            <p:spPr bwMode="auto">
              <a:xfrm>
                <a:off x="3971925" y="3560763"/>
                <a:ext cx="266700" cy="220662"/>
              </a:xfrm>
              <a:custGeom>
                <a:avLst/>
                <a:gdLst/>
                <a:ahLst/>
                <a:cxnLst>
                  <a:cxn ang="0">
                    <a:pos x="151" y="7"/>
                  </a:cxn>
                  <a:cxn ang="0">
                    <a:pos x="158" y="7"/>
                  </a:cxn>
                  <a:cxn ang="0">
                    <a:pos x="168" y="52"/>
                  </a:cxn>
                  <a:cxn ang="0">
                    <a:pos x="132" y="62"/>
                  </a:cxn>
                  <a:cxn ang="0">
                    <a:pos x="132" y="71"/>
                  </a:cxn>
                  <a:cxn ang="0">
                    <a:pos x="107" y="88"/>
                  </a:cxn>
                  <a:cxn ang="0">
                    <a:pos x="70" y="105"/>
                  </a:cxn>
                  <a:cxn ang="0">
                    <a:pos x="61" y="113"/>
                  </a:cxn>
                  <a:cxn ang="0">
                    <a:pos x="61" y="132"/>
                  </a:cxn>
                  <a:cxn ang="0">
                    <a:pos x="0" y="122"/>
                  </a:cxn>
                  <a:cxn ang="0">
                    <a:pos x="17" y="122"/>
                  </a:cxn>
                  <a:cxn ang="0">
                    <a:pos x="34" y="105"/>
                  </a:cxn>
                  <a:cxn ang="0">
                    <a:pos x="43" y="88"/>
                  </a:cxn>
                  <a:cxn ang="0">
                    <a:pos x="43" y="71"/>
                  </a:cxn>
                  <a:cxn ang="0">
                    <a:pos x="53" y="52"/>
                  </a:cxn>
                  <a:cxn ang="0">
                    <a:pos x="61" y="35"/>
                  </a:cxn>
                  <a:cxn ang="0">
                    <a:pos x="87" y="27"/>
                  </a:cxn>
                  <a:cxn ang="0">
                    <a:pos x="98" y="0"/>
                  </a:cxn>
                  <a:cxn ang="0">
                    <a:pos x="107" y="0"/>
                  </a:cxn>
                  <a:cxn ang="0">
                    <a:pos x="114" y="7"/>
                  </a:cxn>
                  <a:cxn ang="0">
                    <a:pos x="141" y="7"/>
                  </a:cxn>
                  <a:cxn ang="0">
                    <a:pos x="151" y="7"/>
                  </a:cxn>
                </a:cxnLst>
                <a:rect l="0" t="0" r="r" b="b"/>
                <a:pathLst>
                  <a:path w="168" h="132">
                    <a:moveTo>
                      <a:pt x="151" y="7"/>
                    </a:moveTo>
                    <a:lnTo>
                      <a:pt x="158" y="7"/>
                    </a:lnTo>
                    <a:lnTo>
                      <a:pt x="168" y="52"/>
                    </a:lnTo>
                    <a:lnTo>
                      <a:pt x="132" y="62"/>
                    </a:lnTo>
                    <a:lnTo>
                      <a:pt x="132" y="71"/>
                    </a:lnTo>
                    <a:lnTo>
                      <a:pt x="107" y="88"/>
                    </a:lnTo>
                    <a:lnTo>
                      <a:pt x="70" y="105"/>
                    </a:lnTo>
                    <a:lnTo>
                      <a:pt x="61" y="113"/>
                    </a:lnTo>
                    <a:lnTo>
                      <a:pt x="61" y="132"/>
                    </a:lnTo>
                    <a:lnTo>
                      <a:pt x="0" y="122"/>
                    </a:lnTo>
                    <a:lnTo>
                      <a:pt x="17" y="122"/>
                    </a:lnTo>
                    <a:lnTo>
                      <a:pt x="34" y="105"/>
                    </a:lnTo>
                    <a:lnTo>
                      <a:pt x="43" y="88"/>
                    </a:lnTo>
                    <a:lnTo>
                      <a:pt x="43" y="71"/>
                    </a:lnTo>
                    <a:lnTo>
                      <a:pt x="53" y="52"/>
                    </a:lnTo>
                    <a:lnTo>
                      <a:pt x="61" y="35"/>
                    </a:lnTo>
                    <a:lnTo>
                      <a:pt x="87" y="27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4" y="7"/>
                    </a:lnTo>
                    <a:lnTo>
                      <a:pt x="141" y="7"/>
                    </a:lnTo>
                    <a:lnTo>
                      <a:pt x="151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1" name="Freeform 292"/>
              <p:cNvSpPr>
                <a:spLocks/>
              </p:cNvSpPr>
              <p:nvPr/>
            </p:nvSpPr>
            <p:spPr bwMode="auto">
              <a:xfrm>
                <a:off x="3971925" y="3560763"/>
                <a:ext cx="266700" cy="220662"/>
              </a:xfrm>
              <a:custGeom>
                <a:avLst/>
                <a:gdLst/>
                <a:ahLst/>
                <a:cxnLst>
                  <a:cxn ang="0">
                    <a:pos x="151" y="7"/>
                  </a:cxn>
                  <a:cxn ang="0">
                    <a:pos x="158" y="7"/>
                  </a:cxn>
                  <a:cxn ang="0">
                    <a:pos x="168" y="52"/>
                  </a:cxn>
                  <a:cxn ang="0">
                    <a:pos x="132" y="62"/>
                  </a:cxn>
                  <a:cxn ang="0">
                    <a:pos x="132" y="71"/>
                  </a:cxn>
                  <a:cxn ang="0">
                    <a:pos x="107" y="88"/>
                  </a:cxn>
                  <a:cxn ang="0">
                    <a:pos x="70" y="105"/>
                  </a:cxn>
                  <a:cxn ang="0">
                    <a:pos x="61" y="113"/>
                  </a:cxn>
                  <a:cxn ang="0">
                    <a:pos x="61" y="132"/>
                  </a:cxn>
                  <a:cxn ang="0">
                    <a:pos x="0" y="122"/>
                  </a:cxn>
                  <a:cxn ang="0">
                    <a:pos x="17" y="122"/>
                  </a:cxn>
                  <a:cxn ang="0">
                    <a:pos x="34" y="105"/>
                  </a:cxn>
                  <a:cxn ang="0">
                    <a:pos x="43" y="88"/>
                  </a:cxn>
                  <a:cxn ang="0">
                    <a:pos x="43" y="71"/>
                  </a:cxn>
                  <a:cxn ang="0">
                    <a:pos x="53" y="52"/>
                  </a:cxn>
                  <a:cxn ang="0">
                    <a:pos x="61" y="35"/>
                  </a:cxn>
                  <a:cxn ang="0">
                    <a:pos x="87" y="27"/>
                  </a:cxn>
                  <a:cxn ang="0">
                    <a:pos x="98" y="0"/>
                  </a:cxn>
                  <a:cxn ang="0">
                    <a:pos x="107" y="0"/>
                  </a:cxn>
                  <a:cxn ang="0">
                    <a:pos x="114" y="7"/>
                  </a:cxn>
                  <a:cxn ang="0">
                    <a:pos x="141" y="7"/>
                  </a:cxn>
                  <a:cxn ang="0">
                    <a:pos x="151" y="7"/>
                  </a:cxn>
                </a:cxnLst>
                <a:rect l="0" t="0" r="r" b="b"/>
                <a:pathLst>
                  <a:path w="168" h="132">
                    <a:moveTo>
                      <a:pt x="151" y="7"/>
                    </a:moveTo>
                    <a:lnTo>
                      <a:pt x="158" y="7"/>
                    </a:lnTo>
                    <a:lnTo>
                      <a:pt x="168" y="52"/>
                    </a:lnTo>
                    <a:lnTo>
                      <a:pt x="132" y="62"/>
                    </a:lnTo>
                    <a:lnTo>
                      <a:pt x="132" y="71"/>
                    </a:lnTo>
                    <a:lnTo>
                      <a:pt x="107" y="88"/>
                    </a:lnTo>
                    <a:lnTo>
                      <a:pt x="70" y="105"/>
                    </a:lnTo>
                    <a:lnTo>
                      <a:pt x="61" y="113"/>
                    </a:lnTo>
                    <a:lnTo>
                      <a:pt x="61" y="132"/>
                    </a:lnTo>
                    <a:lnTo>
                      <a:pt x="0" y="122"/>
                    </a:lnTo>
                    <a:lnTo>
                      <a:pt x="17" y="122"/>
                    </a:lnTo>
                    <a:lnTo>
                      <a:pt x="34" y="105"/>
                    </a:lnTo>
                    <a:lnTo>
                      <a:pt x="43" y="88"/>
                    </a:lnTo>
                    <a:lnTo>
                      <a:pt x="43" y="71"/>
                    </a:lnTo>
                    <a:lnTo>
                      <a:pt x="53" y="52"/>
                    </a:lnTo>
                    <a:lnTo>
                      <a:pt x="61" y="35"/>
                    </a:lnTo>
                    <a:lnTo>
                      <a:pt x="87" y="27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4" y="7"/>
                    </a:lnTo>
                    <a:lnTo>
                      <a:pt x="141" y="7"/>
                    </a:lnTo>
                    <a:lnTo>
                      <a:pt x="151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2" name="Freeform 293"/>
              <p:cNvSpPr>
                <a:spLocks/>
              </p:cNvSpPr>
              <p:nvPr/>
            </p:nvSpPr>
            <p:spPr bwMode="auto">
              <a:xfrm>
                <a:off x="4422775" y="3516313"/>
                <a:ext cx="80963" cy="192087"/>
              </a:xfrm>
              <a:custGeom>
                <a:avLst/>
                <a:gdLst/>
                <a:ahLst/>
                <a:cxnLst>
                  <a:cxn ang="0">
                    <a:pos x="51" y="71"/>
                  </a:cxn>
                  <a:cxn ang="0">
                    <a:pos x="51" y="79"/>
                  </a:cxn>
                  <a:cxn ang="0">
                    <a:pos x="34" y="98"/>
                  </a:cxn>
                  <a:cxn ang="0">
                    <a:pos x="34" y="105"/>
                  </a:cxn>
                  <a:cxn ang="0">
                    <a:pos x="26" y="115"/>
                  </a:cxn>
                  <a:cxn ang="0">
                    <a:pos x="26" y="89"/>
                  </a:cxn>
                  <a:cxn ang="0">
                    <a:pos x="7" y="79"/>
                  </a:cxn>
                  <a:cxn ang="0">
                    <a:pos x="0" y="62"/>
                  </a:cxn>
                  <a:cxn ang="0">
                    <a:pos x="16" y="44"/>
                  </a:cxn>
                  <a:cxn ang="0">
                    <a:pos x="7" y="9"/>
                  </a:cxn>
                  <a:cxn ang="0">
                    <a:pos x="16" y="0"/>
                  </a:cxn>
                  <a:cxn ang="0">
                    <a:pos x="34" y="0"/>
                  </a:cxn>
                  <a:cxn ang="0">
                    <a:pos x="44" y="9"/>
                  </a:cxn>
                  <a:cxn ang="0">
                    <a:pos x="51" y="0"/>
                  </a:cxn>
                  <a:cxn ang="0">
                    <a:pos x="44" y="18"/>
                  </a:cxn>
                  <a:cxn ang="0">
                    <a:pos x="51" y="34"/>
                  </a:cxn>
                  <a:cxn ang="0">
                    <a:pos x="34" y="54"/>
                  </a:cxn>
                  <a:cxn ang="0">
                    <a:pos x="34" y="62"/>
                  </a:cxn>
                  <a:cxn ang="0">
                    <a:pos x="51" y="62"/>
                  </a:cxn>
                  <a:cxn ang="0">
                    <a:pos x="51" y="71"/>
                  </a:cxn>
                </a:cxnLst>
                <a:rect l="0" t="0" r="r" b="b"/>
                <a:pathLst>
                  <a:path w="51" h="115">
                    <a:moveTo>
                      <a:pt x="51" y="71"/>
                    </a:moveTo>
                    <a:lnTo>
                      <a:pt x="51" y="79"/>
                    </a:lnTo>
                    <a:lnTo>
                      <a:pt x="34" y="98"/>
                    </a:lnTo>
                    <a:lnTo>
                      <a:pt x="34" y="105"/>
                    </a:lnTo>
                    <a:lnTo>
                      <a:pt x="26" y="115"/>
                    </a:lnTo>
                    <a:lnTo>
                      <a:pt x="26" y="89"/>
                    </a:lnTo>
                    <a:lnTo>
                      <a:pt x="7" y="79"/>
                    </a:lnTo>
                    <a:lnTo>
                      <a:pt x="0" y="62"/>
                    </a:lnTo>
                    <a:lnTo>
                      <a:pt x="16" y="44"/>
                    </a:lnTo>
                    <a:lnTo>
                      <a:pt x="7" y="9"/>
                    </a:lnTo>
                    <a:lnTo>
                      <a:pt x="16" y="0"/>
                    </a:lnTo>
                    <a:lnTo>
                      <a:pt x="34" y="0"/>
                    </a:lnTo>
                    <a:lnTo>
                      <a:pt x="44" y="9"/>
                    </a:lnTo>
                    <a:lnTo>
                      <a:pt x="51" y="0"/>
                    </a:lnTo>
                    <a:lnTo>
                      <a:pt x="44" y="18"/>
                    </a:lnTo>
                    <a:lnTo>
                      <a:pt x="51" y="34"/>
                    </a:lnTo>
                    <a:lnTo>
                      <a:pt x="34" y="54"/>
                    </a:lnTo>
                    <a:lnTo>
                      <a:pt x="34" y="62"/>
                    </a:lnTo>
                    <a:lnTo>
                      <a:pt x="51" y="62"/>
                    </a:lnTo>
                    <a:lnTo>
                      <a:pt x="51" y="7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" name="Freeform 294"/>
              <p:cNvSpPr>
                <a:spLocks/>
              </p:cNvSpPr>
              <p:nvPr/>
            </p:nvSpPr>
            <p:spPr bwMode="auto">
              <a:xfrm>
                <a:off x="4422775" y="3516313"/>
                <a:ext cx="80963" cy="192087"/>
              </a:xfrm>
              <a:custGeom>
                <a:avLst/>
                <a:gdLst/>
                <a:ahLst/>
                <a:cxnLst>
                  <a:cxn ang="0">
                    <a:pos x="51" y="71"/>
                  </a:cxn>
                  <a:cxn ang="0">
                    <a:pos x="51" y="79"/>
                  </a:cxn>
                  <a:cxn ang="0">
                    <a:pos x="34" y="98"/>
                  </a:cxn>
                  <a:cxn ang="0">
                    <a:pos x="34" y="105"/>
                  </a:cxn>
                  <a:cxn ang="0">
                    <a:pos x="26" y="115"/>
                  </a:cxn>
                  <a:cxn ang="0">
                    <a:pos x="26" y="89"/>
                  </a:cxn>
                  <a:cxn ang="0">
                    <a:pos x="7" y="79"/>
                  </a:cxn>
                  <a:cxn ang="0">
                    <a:pos x="0" y="62"/>
                  </a:cxn>
                  <a:cxn ang="0">
                    <a:pos x="16" y="44"/>
                  </a:cxn>
                  <a:cxn ang="0">
                    <a:pos x="7" y="9"/>
                  </a:cxn>
                  <a:cxn ang="0">
                    <a:pos x="16" y="0"/>
                  </a:cxn>
                  <a:cxn ang="0">
                    <a:pos x="34" y="0"/>
                  </a:cxn>
                  <a:cxn ang="0">
                    <a:pos x="44" y="9"/>
                  </a:cxn>
                  <a:cxn ang="0">
                    <a:pos x="51" y="0"/>
                  </a:cxn>
                  <a:cxn ang="0">
                    <a:pos x="44" y="18"/>
                  </a:cxn>
                  <a:cxn ang="0">
                    <a:pos x="51" y="34"/>
                  </a:cxn>
                  <a:cxn ang="0">
                    <a:pos x="34" y="54"/>
                  </a:cxn>
                  <a:cxn ang="0">
                    <a:pos x="34" y="62"/>
                  </a:cxn>
                  <a:cxn ang="0">
                    <a:pos x="51" y="62"/>
                  </a:cxn>
                  <a:cxn ang="0">
                    <a:pos x="51" y="71"/>
                  </a:cxn>
                </a:cxnLst>
                <a:rect l="0" t="0" r="r" b="b"/>
                <a:pathLst>
                  <a:path w="51" h="115">
                    <a:moveTo>
                      <a:pt x="51" y="71"/>
                    </a:moveTo>
                    <a:lnTo>
                      <a:pt x="51" y="79"/>
                    </a:lnTo>
                    <a:lnTo>
                      <a:pt x="34" y="98"/>
                    </a:lnTo>
                    <a:lnTo>
                      <a:pt x="34" y="105"/>
                    </a:lnTo>
                    <a:lnTo>
                      <a:pt x="26" y="115"/>
                    </a:lnTo>
                    <a:lnTo>
                      <a:pt x="26" y="89"/>
                    </a:lnTo>
                    <a:lnTo>
                      <a:pt x="7" y="79"/>
                    </a:lnTo>
                    <a:lnTo>
                      <a:pt x="0" y="62"/>
                    </a:lnTo>
                    <a:lnTo>
                      <a:pt x="16" y="44"/>
                    </a:lnTo>
                    <a:lnTo>
                      <a:pt x="7" y="9"/>
                    </a:lnTo>
                    <a:lnTo>
                      <a:pt x="16" y="0"/>
                    </a:lnTo>
                    <a:lnTo>
                      <a:pt x="34" y="0"/>
                    </a:lnTo>
                    <a:lnTo>
                      <a:pt x="44" y="9"/>
                    </a:lnTo>
                    <a:lnTo>
                      <a:pt x="51" y="0"/>
                    </a:lnTo>
                    <a:lnTo>
                      <a:pt x="44" y="18"/>
                    </a:lnTo>
                    <a:lnTo>
                      <a:pt x="51" y="34"/>
                    </a:lnTo>
                    <a:lnTo>
                      <a:pt x="34" y="54"/>
                    </a:lnTo>
                    <a:lnTo>
                      <a:pt x="34" y="62"/>
                    </a:lnTo>
                    <a:lnTo>
                      <a:pt x="51" y="62"/>
                    </a:lnTo>
                    <a:lnTo>
                      <a:pt x="51" y="7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" name="Freeform 295"/>
              <p:cNvSpPr>
                <a:spLocks/>
              </p:cNvSpPr>
              <p:nvPr/>
            </p:nvSpPr>
            <p:spPr bwMode="auto">
              <a:xfrm>
                <a:off x="4999038" y="4017963"/>
                <a:ext cx="322262" cy="336550"/>
              </a:xfrm>
              <a:custGeom>
                <a:avLst/>
                <a:gdLst/>
                <a:ahLst/>
                <a:cxnLst>
                  <a:cxn ang="0">
                    <a:pos x="131" y="80"/>
                  </a:cxn>
                  <a:cxn ang="0">
                    <a:pos x="122" y="80"/>
                  </a:cxn>
                  <a:cxn ang="0">
                    <a:pos x="122" y="97"/>
                  </a:cxn>
                  <a:cxn ang="0">
                    <a:pos x="122" y="106"/>
                  </a:cxn>
                  <a:cxn ang="0">
                    <a:pos x="131" y="106"/>
                  </a:cxn>
                  <a:cxn ang="0">
                    <a:pos x="131" y="114"/>
                  </a:cxn>
                  <a:cxn ang="0">
                    <a:pos x="149" y="131"/>
                  </a:cxn>
                  <a:cxn ang="0">
                    <a:pos x="192" y="140"/>
                  </a:cxn>
                  <a:cxn ang="0">
                    <a:pos x="202" y="140"/>
                  </a:cxn>
                  <a:cxn ang="0">
                    <a:pos x="165" y="185"/>
                  </a:cxn>
                  <a:cxn ang="0">
                    <a:pos x="139" y="185"/>
                  </a:cxn>
                  <a:cxn ang="0">
                    <a:pos x="122" y="202"/>
                  </a:cxn>
                  <a:cxn ang="0">
                    <a:pos x="105" y="194"/>
                  </a:cxn>
                  <a:cxn ang="0">
                    <a:pos x="78" y="202"/>
                  </a:cxn>
                  <a:cxn ang="0">
                    <a:pos x="34" y="194"/>
                  </a:cxn>
                  <a:cxn ang="0">
                    <a:pos x="34" y="177"/>
                  </a:cxn>
                  <a:cxn ang="0">
                    <a:pos x="26" y="177"/>
                  </a:cxn>
                  <a:cxn ang="0">
                    <a:pos x="7" y="151"/>
                  </a:cxn>
                  <a:cxn ang="0">
                    <a:pos x="0" y="140"/>
                  </a:cxn>
                  <a:cxn ang="0">
                    <a:pos x="7" y="131"/>
                  </a:cxn>
                  <a:cxn ang="0">
                    <a:pos x="17" y="106"/>
                  </a:cxn>
                  <a:cxn ang="0">
                    <a:pos x="44" y="70"/>
                  </a:cxn>
                  <a:cxn ang="0">
                    <a:pos x="51" y="19"/>
                  </a:cxn>
                  <a:cxn ang="0">
                    <a:pos x="71" y="9"/>
                  </a:cxn>
                  <a:cxn ang="0">
                    <a:pos x="71" y="0"/>
                  </a:cxn>
                  <a:cxn ang="0">
                    <a:pos x="87" y="35"/>
                  </a:cxn>
                  <a:cxn ang="0">
                    <a:pos x="105" y="53"/>
                  </a:cxn>
                  <a:cxn ang="0">
                    <a:pos x="131" y="80"/>
                  </a:cxn>
                </a:cxnLst>
                <a:rect l="0" t="0" r="r" b="b"/>
                <a:pathLst>
                  <a:path w="202" h="202">
                    <a:moveTo>
                      <a:pt x="131" y="80"/>
                    </a:moveTo>
                    <a:lnTo>
                      <a:pt x="122" y="80"/>
                    </a:lnTo>
                    <a:lnTo>
                      <a:pt x="122" y="97"/>
                    </a:lnTo>
                    <a:lnTo>
                      <a:pt x="122" y="106"/>
                    </a:lnTo>
                    <a:lnTo>
                      <a:pt x="131" y="106"/>
                    </a:lnTo>
                    <a:lnTo>
                      <a:pt x="131" y="114"/>
                    </a:lnTo>
                    <a:lnTo>
                      <a:pt x="149" y="131"/>
                    </a:lnTo>
                    <a:lnTo>
                      <a:pt x="192" y="140"/>
                    </a:lnTo>
                    <a:lnTo>
                      <a:pt x="202" y="140"/>
                    </a:lnTo>
                    <a:lnTo>
                      <a:pt x="165" y="185"/>
                    </a:lnTo>
                    <a:lnTo>
                      <a:pt x="139" y="185"/>
                    </a:lnTo>
                    <a:lnTo>
                      <a:pt x="122" y="202"/>
                    </a:lnTo>
                    <a:lnTo>
                      <a:pt x="105" y="194"/>
                    </a:lnTo>
                    <a:lnTo>
                      <a:pt x="78" y="202"/>
                    </a:lnTo>
                    <a:lnTo>
                      <a:pt x="34" y="194"/>
                    </a:lnTo>
                    <a:lnTo>
                      <a:pt x="34" y="177"/>
                    </a:lnTo>
                    <a:lnTo>
                      <a:pt x="26" y="177"/>
                    </a:lnTo>
                    <a:lnTo>
                      <a:pt x="7" y="151"/>
                    </a:lnTo>
                    <a:lnTo>
                      <a:pt x="0" y="140"/>
                    </a:lnTo>
                    <a:lnTo>
                      <a:pt x="7" y="131"/>
                    </a:lnTo>
                    <a:lnTo>
                      <a:pt x="17" y="106"/>
                    </a:lnTo>
                    <a:lnTo>
                      <a:pt x="44" y="70"/>
                    </a:lnTo>
                    <a:lnTo>
                      <a:pt x="51" y="19"/>
                    </a:lnTo>
                    <a:lnTo>
                      <a:pt x="71" y="9"/>
                    </a:lnTo>
                    <a:lnTo>
                      <a:pt x="71" y="0"/>
                    </a:lnTo>
                    <a:lnTo>
                      <a:pt x="87" y="35"/>
                    </a:lnTo>
                    <a:lnTo>
                      <a:pt x="105" y="53"/>
                    </a:lnTo>
                    <a:lnTo>
                      <a:pt x="131" y="8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5" name="Freeform 296"/>
              <p:cNvSpPr>
                <a:spLocks/>
              </p:cNvSpPr>
              <p:nvPr/>
            </p:nvSpPr>
            <p:spPr bwMode="auto">
              <a:xfrm>
                <a:off x="4999038" y="4017963"/>
                <a:ext cx="322262" cy="336550"/>
              </a:xfrm>
              <a:custGeom>
                <a:avLst/>
                <a:gdLst/>
                <a:ahLst/>
                <a:cxnLst>
                  <a:cxn ang="0">
                    <a:pos x="131" y="80"/>
                  </a:cxn>
                  <a:cxn ang="0">
                    <a:pos x="122" y="80"/>
                  </a:cxn>
                  <a:cxn ang="0">
                    <a:pos x="122" y="97"/>
                  </a:cxn>
                  <a:cxn ang="0">
                    <a:pos x="122" y="106"/>
                  </a:cxn>
                  <a:cxn ang="0">
                    <a:pos x="131" y="106"/>
                  </a:cxn>
                  <a:cxn ang="0">
                    <a:pos x="131" y="114"/>
                  </a:cxn>
                  <a:cxn ang="0">
                    <a:pos x="149" y="131"/>
                  </a:cxn>
                  <a:cxn ang="0">
                    <a:pos x="192" y="140"/>
                  </a:cxn>
                  <a:cxn ang="0">
                    <a:pos x="202" y="140"/>
                  </a:cxn>
                  <a:cxn ang="0">
                    <a:pos x="165" y="185"/>
                  </a:cxn>
                  <a:cxn ang="0">
                    <a:pos x="139" y="185"/>
                  </a:cxn>
                  <a:cxn ang="0">
                    <a:pos x="122" y="202"/>
                  </a:cxn>
                  <a:cxn ang="0">
                    <a:pos x="105" y="194"/>
                  </a:cxn>
                  <a:cxn ang="0">
                    <a:pos x="78" y="202"/>
                  </a:cxn>
                  <a:cxn ang="0">
                    <a:pos x="34" y="194"/>
                  </a:cxn>
                  <a:cxn ang="0">
                    <a:pos x="34" y="177"/>
                  </a:cxn>
                  <a:cxn ang="0">
                    <a:pos x="26" y="177"/>
                  </a:cxn>
                  <a:cxn ang="0">
                    <a:pos x="7" y="151"/>
                  </a:cxn>
                  <a:cxn ang="0">
                    <a:pos x="0" y="140"/>
                  </a:cxn>
                  <a:cxn ang="0">
                    <a:pos x="7" y="131"/>
                  </a:cxn>
                  <a:cxn ang="0">
                    <a:pos x="17" y="106"/>
                  </a:cxn>
                  <a:cxn ang="0">
                    <a:pos x="44" y="70"/>
                  </a:cxn>
                  <a:cxn ang="0">
                    <a:pos x="51" y="19"/>
                  </a:cxn>
                  <a:cxn ang="0">
                    <a:pos x="71" y="9"/>
                  </a:cxn>
                  <a:cxn ang="0">
                    <a:pos x="71" y="0"/>
                  </a:cxn>
                  <a:cxn ang="0">
                    <a:pos x="87" y="35"/>
                  </a:cxn>
                  <a:cxn ang="0">
                    <a:pos x="105" y="53"/>
                  </a:cxn>
                  <a:cxn ang="0">
                    <a:pos x="131" y="80"/>
                  </a:cxn>
                </a:cxnLst>
                <a:rect l="0" t="0" r="r" b="b"/>
                <a:pathLst>
                  <a:path w="202" h="202">
                    <a:moveTo>
                      <a:pt x="131" y="80"/>
                    </a:moveTo>
                    <a:lnTo>
                      <a:pt x="122" y="80"/>
                    </a:lnTo>
                    <a:lnTo>
                      <a:pt x="122" y="97"/>
                    </a:lnTo>
                    <a:lnTo>
                      <a:pt x="122" y="106"/>
                    </a:lnTo>
                    <a:lnTo>
                      <a:pt x="131" y="106"/>
                    </a:lnTo>
                    <a:lnTo>
                      <a:pt x="131" y="114"/>
                    </a:lnTo>
                    <a:lnTo>
                      <a:pt x="149" y="131"/>
                    </a:lnTo>
                    <a:lnTo>
                      <a:pt x="192" y="140"/>
                    </a:lnTo>
                    <a:lnTo>
                      <a:pt x="202" y="140"/>
                    </a:lnTo>
                    <a:lnTo>
                      <a:pt x="165" y="185"/>
                    </a:lnTo>
                    <a:lnTo>
                      <a:pt x="139" y="185"/>
                    </a:lnTo>
                    <a:lnTo>
                      <a:pt x="122" y="202"/>
                    </a:lnTo>
                    <a:lnTo>
                      <a:pt x="105" y="194"/>
                    </a:lnTo>
                    <a:lnTo>
                      <a:pt x="78" y="202"/>
                    </a:lnTo>
                    <a:lnTo>
                      <a:pt x="34" y="194"/>
                    </a:lnTo>
                    <a:lnTo>
                      <a:pt x="34" y="177"/>
                    </a:lnTo>
                    <a:lnTo>
                      <a:pt x="26" y="177"/>
                    </a:lnTo>
                    <a:lnTo>
                      <a:pt x="7" y="151"/>
                    </a:lnTo>
                    <a:lnTo>
                      <a:pt x="0" y="140"/>
                    </a:lnTo>
                    <a:lnTo>
                      <a:pt x="7" y="131"/>
                    </a:lnTo>
                    <a:lnTo>
                      <a:pt x="17" y="106"/>
                    </a:lnTo>
                    <a:lnTo>
                      <a:pt x="44" y="70"/>
                    </a:lnTo>
                    <a:lnTo>
                      <a:pt x="51" y="19"/>
                    </a:lnTo>
                    <a:lnTo>
                      <a:pt x="71" y="9"/>
                    </a:lnTo>
                    <a:lnTo>
                      <a:pt x="71" y="0"/>
                    </a:lnTo>
                    <a:lnTo>
                      <a:pt x="87" y="35"/>
                    </a:lnTo>
                    <a:lnTo>
                      <a:pt x="105" y="53"/>
                    </a:lnTo>
                    <a:lnTo>
                      <a:pt x="131" y="8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6" name="Freeform 297"/>
              <p:cNvSpPr>
                <a:spLocks/>
              </p:cNvSpPr>
              <p:nvPr/>
            </p:nvSpPr>
            <p:spPr bwMode="auto">
              <a:xfrm>
                <a:off x="5194300" y="4148138"/>
                <a:ext cx="23813" cy="42862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17" y="17"/>
                  </a:cxn>
                  <a:cxn ang="0">
                    <a:pos x="9" y="26"/>
                  </a:cxn>
                </a:cxnLst>
                <a:rect l="0" t="0" r="r" b="b"/>
                <a:pathLst>
                  <a:path w="17" h="26">
                    <a:moveTo>
                      <a:pt x="9" y="26"/>
                    </a:moveTo>
                    <a:lnTo>
                      <a:pt x="0" y="26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17" y="17"/>
                    </a:lnTo>
                    <a:lnTo>
                      <a:pt x="9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7" name="Freeform 298"/>
              <p:cNvSpPr>
                <a:spLocks/>
              </p:cNvSpPr>
              <p:nvPr/>
            </p:nvSpPr>
            <p:spPr bwMode="auto">
              <a:xfrm>
                <a:off x="5194300" y="4148138"/>
                <a:ext cx="23813" cy="42862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17" y="17"/>
                  </a:cxn>
                  <a:cxn ang="0">
                    <a:pos x="9" y="26"/>
                  </a:cxn>
                </a:cxnLst>
                <a:rect l="0" t="0" r="r" b="b"/>
                <a:pathLst>
                  <a:path w="17" h="26">
                    <a:moveTo>
                      <a:pt x="9" y="26"/>
                    </a:moveTo>
                    <a:lnTo>
                      <a:pt x="0" y="26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17" y="17"/>
                    </a:lnTo>
                    <a:lnTo>
                      <a:pt x="9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8" name="Freeform 299"/>
              <p:cNvSpPr>
                <a:spLocks/>
              </p:cNvSpPr>
              <p:nvPr/>
            </p:nvSpPr>
            <p:spPr bwMode="auto">
              <a:xfrm>
                <a:off x="5167313" y="4162425"/>
                <a:ext cx="223837" cy="309563"/>
              </a:xfrm>
              <a:custGeom>
                <a:avLst/>
                <a:gdLst/>
                <a:ahLst/>
                <a:cxnLst>
                  <a:cxn ang="0">
                    <a:pos x="17" y="115"/>
                  </a:cxn>
                  <a:cxn ang="0">
                    <a:pos x="0" y="134"/>
                  </a:cxn>
                  <a:cxn ang="0">
                    <a:pos x="0" y="178"/>
                  </a:cxn>
                  <a:cxn ang="0">
                    <a:pos x="9" y="186"/>
                  </a:cxn>
                  <a:cxn ang="0">
                    <a:pos x="34" y="158"/>
                  </a:cxn>
                  <a:cxn ang="0">
                    <a:pos x="71" y="134"/>
                  </a:cxn>
                  <a:cxn ang="0">
                    <a:pos x="97" y="107"/>
                  </a:cxn>
                  <a:cxn ang="0">
                    <a:pos x="115" y="90"/>
                  </a:cxn>
                  <a:cxn ang="0">
                    <a:pos x="141" y="19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15" y="10"/>
                  </a:cxn>
                  <a:cxn ang="0">
                    <a:pos x="53" y="27"/>
                  </a:cxn>
                  <a:cxn ang="0">
                    <a:pos x="44" y="19"/>
                  </a:cxn>
                  <a:cxn ang="0">
                    <a:pos x="34" y="10"/>
                  </a:cxn>
                  <a:cxn ang="0">
                    <a:pos x="26" y="19"/>
                  </a:cxn>
                  <a:cxn ang="0">
                    <a:pos x="26" y="27"/>
                  </a:cxn>
                  <a:cxn ang="0">
                    <a:pos x="44" y="44"/>
                  </a:cxn>
                  <a:cxn ang="0">
                    <a:pos x="87" y="53"/>
                  </a:cxn>
                  <a:cxn ang="0">
                    <a:pos x="97" y="53"/>
                  </a:cxn>
                  <a:cxn ang="0">
                    <a:pos x="60" y="98"/>
                  </a:cxn>
                  <a:cxn ang="0">
                    <a:pos x="34" y="98"/>
                  </a:cxn>
                  <a:cxn ang="0">
                    <a:pos x="17" y="115"/>
                  </a:cxn>
                </a:cxnLst>
                <a:rect l="0" t="0" r="r" b="b"/>
                <a:pathLst>
                  <a:path w="141" h="186">
                    <a:moveTo>
                      <a:pt x="17" y="115"/>
                    </a:moveTo>
                    <a:lnTo>
                      <a:pt x="0" y="134"/>
                    </a:lnTo>
                    <a:lnTo>
                      <a:pt x="0" y="178"/>
                    </a:lnTo>
                    <a:lnTo>
                      <a:pt x="9" y="186"/>
                    </a:lnTo>
                    <a:lnTo>
                      <a:pt x="34" y="158"/>
                    </a:lnTo>
                    <a:lnTo>
                      <a:pt x="71" y="134"/>
                    </a:lnTo>
                    <a:lnTo>
                      <a:pt x="97" y="107"/>
                    </a:lnTo>
                    <a:lnTo>
                      <a:pt x="115" y="90"/>
                    </a:lnTo>
                    <a:lnTo>
                      <a:pt x="141" y="19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15" y="10"/>
                    </a:lnTo>
                    <a:lnTo>
                      <a:pt x="53" y="27"/>
                    </a:lnTo>
                    <a:lnTo>
                      <a:pt x="44" y="19"/>
                    </a:lnTo>
                    <a:lnTo>
                      <a:pt x="34" y="10"/>
                    </a:lnTo>
                    <a:lnTo>
                      <a:pt x="26" y="19"/>
                    </a:lnTo>
                    <a:lnTo>
                      <a:pt x="26" y="27"/>
                    </a:lnTo>
                    <a:lnTo>
                      <a:pt x="44" y="44"/>
                    </a:lnTo>
                    <a:lnTo>
                      <a:pt x="87" y="53"/>
                    </a:lnTo>
                    <a:lnTo>
                      <a:pt x="97" y="53"/>
                    </a:lnTo>
                    <a:lnTo>
                      <a:pt x="60" y="98"/>
                    </a:lnTo>
                    <a:lnTo>
                      <a:pt x="34" y="98"/>
                    </a:lnTo>
                    <a:lnTo>
                      <a:pt x="17" y="11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" name="Freeform 300"/>
              <p:cNvSpPr>
                <a:spLocks/>
              </p:cNvSpPr>
              <p:nvPr/>
            </p:nvSpPr>
            <p:spPr bwMode="auto">
              <a:xfrm>
                <a:off x="5167313" y="4162425"/>
                <a:ext cx="223837" cy="309563"/>
              </a:xfrm>
              <a:custGeom>
                <a:avLst/>
                <a:gdLst/>
                <a:ahLst/>
                <a:cxnLst>
                  <a:cxn ang="0">
                    <a:pos x="17" y="115"/>
                  </a:cxn>
                  <a:cxn ang="0">
                    <a:pos x="0" y="134"/>
                  </a:cxn>
                  <a:cxn ang="0">
                    <a:pos x="0" y="178"/>
                  </a:cxn>
                  <a:cxn ang="0">
                    <a:pos x="9" y="186"/>
                  </a:cxn>
                  <a:cxn ang="0">
                    <a:pos x="34" y="158"/>
                  </a:cxn>
                  <a:cxn ang="0">
                    <a:pos x="71" y="134"/>
                  </a:cxn>
                  <a:cxn ang="0">
                    <a:pos x="97" y="107"/>
                  </a:cxn>
                  <a:cxn ang="0">
                    <a:pos x="115" y="90"/>
                  </a:cxn>
                  <a:cxn ang="0">
                    <a:pos x="141" y="19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15" y="10"/>
                  </a:cxn>
                  <a:cxn ang="0">
                    <a:pos x="53" y="27"/>
                  </a:cxn>
                  <a:cxn ang="0">
                    <a:pos x="44" y="19"/>
                  </a:cxn>
                  <a:cxn ang="0">
                    <a:pos x="34" y="10"/>
                  </a:cxn>
                  <a:cxn ang="0">
                    <a:pos x="26" y="19"/>
                  </a:cxn>
                  <a:cxn ang="0">
                    <a:pos x="26" y="27"/>
                  </a:cxn>
                  <a:cxn ang="0">
                    <a:pos x="44" y="44"/>
                  </a:cxn>
                  <a:cxn ang="0">
                    <a:pos x="87" y="53"/>
                  </a:cxn>
                  <a:cxn ang="0">
                    <a:pos x="97" y="53"/>
                  </a:cxn>
                  <a:cxn ang="0">
                    <a:pos x="60" y="98"/>
                  </a:cxn>
                  <a:cxn ang="0">
                    <a:pos x="34" y="98"/>
                  </a:cxn>
                  <a:cxn ang="0">
                    <a:pos x="17" y="115"/>
                  </a:cxn>
                </a:cxnLst>
                <a:rect l="0" t="0" r="r" b="b"/>
                <a:pathLst>
                  <a:path w="141" h="186">
                    <a:moveTo>
                      <a:pt x="17" y="115"/>
                    </a:moveTo>
                    <a:lnTo>
                      <a:pt x="0" y="134"/>
                    </a:lnTo>
                    <a:lnTo>
                      <a:pt x="0" y="178"/>
                    </a:lnTo>
                    <a:lnTo>
                      <a:pt x="9" y="186"/>
                    </a:lnTo>
                    <a:lnTo>
                      <a:pt x="34" y="158"/>
                    </a:lnTo>
                    <a:lnTo>
                      <a:pt x="71" y="134"/>
                    </a:lnTo>
                    <a:lnTo>
                      <a:pt x="97" y="107"/>
                    </a:lnTo>
                    <a:lnTo>
                      <a:pt x="115" y="90"/>
                    </a:lnTo>
                    <a:lnTo>
                      <a:pt x="141" y="19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15" y="10"/>
                    </a:lnTo>
                    <a:lnTo>
                      <a:pt x="53" y="27"/>
                    </a:lnTo>
                    <a:lnTo>
                      <a:pt x="44" y="19"/>
                    </a:lnTo>
                    <a:lnTo>
                      <a:pt x="34" y="10"/>
                    </a:lnTo>
                    <a:lnTo>
                      <a:pt x="26" y="19"/>
                    </a:lnTo>
                    <a:lnTo>
                      <a:pt x="26" y="27"/>
                    </a:lnTo>
                    <a:lnTo>
                      <a:pt x="44" y="44"/>
                    </a:lnTo>
                    <a:lnTo>
                      <a:pt x="87" y="53"/>
                    </a:lnTo>
                    <a:lnTo>
                      <a:pt x="97" y="53"/>
                    </a:lnTo>
                    <a:lnTo>
                      <a:pt x="60" y="98"/>
                    </a:lnTo>
                    <a:lnTo>
                      <a:pt x="34" y="98"/>
                    </a:lnTo>
                    <a:lnTo>
                      <a:pt x="17" y="11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" name="Freeform 301"/>
              <p:cNvSpPr>
                <a:spLocks/>
              </p:cNvSpPr>
              <p:nvPr/>
            </p:nvSpPr>
            <p:spPr bwMode="auto">
              <a:xfrm>
                <a:off x="3886200" y="3781425"/>
                <a:ext cx="268288" cy="30797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" y="88"/>
                  </a:cxn>
                  <a:cxn ang="0">
                    <a:pos x="53" y="88"/>
                  </a:cxn>
                  <a:cxn ang="0">
                    <a:pos x="53" y="70"/>
                  </a:cxn>
                  <a:cxn ang="0">
                    <a:pos x="70" y="61"/>
                  </a:cxn>
                  <a:cxn ang="0">
                    <a:pos x="70" y="17"/>
                  </a:cxn>
                  <a:cxn ang="0">
                    <a:pos x="114" y="17"/>
                  </a:cxn>
                  <a:cxn ang="0">
                    <a:pos x="114" y="0"/>
                  </a:cxn>
                  <a:cxn ang="0">
                    <a:pos x="167" y="35"/>
                  </a:cxn>
                  <a:cxn ang="0">
                    <a:pos x="140" y="35"/>
                  </a:cxn>
                  <a:cxn ang="0">
                    <a:pos x="160" y="175"/>
                  </a:cxn>
                  <a:cxn ang="0">
                    <a:pos x="96" y="175"/>
                  </a:cxn>
                  <a:cxn ang="0">
                    <a:pos x="87" y="184"/>
                  </a:cxn>
                  <a:cxn ang="0">
                    <a:pos x="80" y="175"/>
                  </a:cxn>
                  <a:cxn ang="0">
                    <a:pos x="62" y="184"/>
                  </a:cxn>
                  <a:cxn ang="0">
                    <a:pos x="53" y="166"/>
                  </a:cxn>
                  <a:cxn ang="0">
                    <a:pos x="26" y="159"/>
                  </a:cxn>
                  <a:cxn ang="0">
                    <a:pos x="9" y="159"/>
                  </a:cxn>
                  <a:cxn ang="0">
                    <a:pos x="0" y="166"/>
                  </a:cxn>
                  <a:cxn ang="0">
                    <a:pos x="9" y="132"/>
                  </a:cxn>
                  <a:cxn ang="0">
                    <a:pos x="0" y="122"/>
                  </a:cxn>
                  <a:cxn ang="0">
                    <a:pos x="9" y="106"/>
                  </a:cxn>
                  <a:cxn ang="0">
                    <a:pos x="0" y="95"/>
                  </a:cxn>
                </a:cxnLst>
                <a:rect l="0" t="0" r="r" b="b"/>
                <a:pathLst>
                  <a:path w="167" h="184">
                    <a:moveTo>
                      <a:pt x="0" y="95"/>
                    </a:moveTo>
                    <a:lnTo>
                      <a:pt x="9" y="88"/>
                    </a:lnTo>
                    <a:lnTo>
                      <a:pt x="53" y="88"/>
                    </a:lnTo>
                    <a:lnTo>
                      <a:pt x="53" y="70"/>
                    </a:lnTo>
                    <a:lnTo>
                      <a:pt x="70" y="61"/>
                    </a:lnTo>
                    <a:lnTo>
                      <a:pt x="70" y="17"/>
                    </a:lnTo>
                    <a:lnTo>
                      <a:pt x="114" y="17"/>
                    </a:lnTo>
                    <a:lnTo>
                      <a:pt x="114" y="0"/>
                    </a:lnTo>
                    <a:lnTo>
                      <a:pt x="167" y="35"/>
                    </a:lnTo>
                    <a:lnTo>
                      <a:pt x="140" y="35"/>
                    </a:lnTo>
                    <a:lnTo>
                      <a:pt x="160" y="175"/>
                    </a:lnTo>
                    <a:lnTo>
                      <a:pt x="96" y="175"/>
                    </a:lnTo>
                    <a:lnTo>
                      <a:pt x="87" y="184"/>
                    </a:lnTo>
                    <a:lnTo>
                      <a:pt x="80" y="175"/>
                    </a:lnTo>
                    <a:lnTo>
                      <a:pt x="62" y="184"/>
                    </a:lnTo>
                    <a:lnTo>
                      <a:pt x="53" y="166"/>
                    </a:lnTo>
                    <a:lnTo>
                      <a:pt x="26" y="159"/>
                    </a:lnTo>
                    <a:lnTo>
                      <a:pt x="9" y="159"/>
                    </a:lnTo>
                    <a:lnTo>
                      <a:pt x="0" y="166"/>
                    </a:lnTo>
                    <a:lnTo>
                      <a:pt x="9" y="132"/>
                    </a:lnTo>
                    <a:lnTo>
                      <a:pt x="0" y="122"/>
                    </a:lnTo>
                    <a:lnTo>
                      <a:pt x="9" y="10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" name="Freeform 302"/>
              <p:cNvSpPr>
                <a:spLocks/>
              </p:cNvSpPr>
              <p:nvPr/>
            </p:nvSpPr>
            <p:spPr bwMode="auto">
              <a:xfrm>
                <a:off x="3886200" y="3781425"/>
                <a:ext cx="268288" cy="30797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9" y="88"/>
                  </a:cxn>
                  <a:cxn ang="0">
                    <a:pos x="53" y="88"/>
                  </a:cxn>
                  <a:cxn ang="0">
                    <a:pos x="53" y="70"/>
                  </a:cxn>
                  <a:cxn ang="0">
                    <a:pos x="70" y="61"/>
                  </a:cxn>
                  <a:cxn ang="0">
                    <a:pos x="70" y="17"/>
                  </a:cxn>
                  <a:cxn ang="0">
                    <a:pos x="114" y="17"/>
                  </a:cxn>
                  <a:cxn ang="0">
                    <a:pos x="114" y="0"/>
                  </a:cxn>
                  <a:cxn ang="0">
                    <a:pos x="167" y="35"/>
                  </a:cxn>
                  <a:cxn ang="0">
                    <a:pos x="140" y="35"/>
                  </a:cxn>
                  <a:cxn ang="0">
                    <a:pos x="160" y="175"/>
                  </a:cxn>
                  <a:cxn ang="0">
                    <a:pos x="96" y="175"/>
                  </a:cxn>
                  <a:cxn ang="0">
                    <a:pos x="87" y="184"/>
                  </a:cxn>
                  <a:cxn ang="0">
                    <a:pos x="80" y="175"/>
                  </a:cxn>
                  <a:cxn ang="0">
                    <a:pos x="62" y="184"/>
                  </a:cxn>
                  <a:cxn ang="0">
                    <a:pos x="53" y="166"/>
                  </a:cxn>
                  <a:cxn ang="0">
                    <a:pos x="26" y="159"/>
                  </a:cxn>
                  <a:cxn ang="0">
                    <a:pos x="9" y="159"/>
                  </a:cxn>
                  <a:cxn ang="0">
                    <a:pos x="0" y="166"/>
                  </a:cxn>
                  <a:cxn ang="0">
                    <a:pos x="9" y="132"/>
                  </a:cxn>
                  <a:cxn ang="0">
                    <a:pos x="0" y="122"/>
                  </a:cxn>
                  <a:cxn ang="0">
                    <a:pos x="9" y="106"/>
                  </a:cxn>
                  <a:cxn ang="0">
                    <a:pos x="0" y="95"/>
                  </a:cxn>
                </a:cxnLst>
                <a:rect l="0" t="0" r="r" b="b"/>
                <a:pathLst>
                  <a:path w="167" h="184">
                    <a:moveTo>
                      <a:pt x="0" y="95"/>
                    </a:moveTo>
                    <a:lnTo>
                      <a:pt x="9" y="88"/>
                    </a:lnTo>
                    <a:lnTo>
                      <a:pt x="53" y="88"/>
                    </a:lnTo>
                    <a:lnTo>
                      <a:pt x="53" y="70"/>
                    </a:lnTo>
                    <a:lnTo>
                      <a:pt x="70" y="61"/>
                    </a:lnTo>
                    <a:lnTo>
                      <a:pt x="70" y="17"/>
                    </a:lnTo>
                    <a:lnTo>
                      <a:pt x="114" y="17"/>
                    </a:lnTo>
                    <a:lnTo>
                      <a:pt x="114" y="0"/>
                    </a:lnTo>
                    <a:lnTo>
                      <a:pt x="167" y="35"/>
                    </a:lnTo>
                    <a:lnTo>
                      <a:pt x="140" y="35"/>
                    </a:lnTo>
                    <a:lnTo>
                      <a:pt x="160" y="175"/>
                    </a:lnTo>
                    <a:lnTo>
                      <a:pt x="96" y="175"/>
                    </a:lnTo>
                    <a:lnTo>
                      <a:pt x="87" y="184"/>
                    </a:lnTo>
                    <a:lnTo>
                      <a:pt x="80" y="175"/>
                    </a:lnTo>
                    <a:lnTo>
                      <a:pt x="62" y="184"/>
                    </a:lnTo>
                    <a:lnTo>
                      <a:pt x="53" y="166"/>
                    </a:lnTo>
                    <a:lnTo>
                      <a:pt x="26" y="159"/>
                    </a:lnTo>
                    <a:lnTo>
                      <a:pt x="9" y="159"/>
                    </a:lnTo>
                    <a:lnTo>
                      <a:pt x="0" y="166"/>
                    </a:lnTo>
                    <a:lnTo>
                      <a:pt x="9" y="132"/>
                    </a:lnTo>
                    <a:lnTo>
                      <a:pt x="0" y="122"/>
                    </a:lnTo>
                    <a:lnTo>
                      <a:pt x="9" y="106"/>
                    </a:lnTo>
                    <a:lnTo>
                      <a:pt x="0" y="9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2" name="Freeform 303"/>
              <p:cNvSpPr>
                <a:spLocks/>
              </p:cNvSpPr>
              <p:nvPr/>
            </p:nvSpPr>
            <p:spPr bwMode="auto">
              <a:xfrm>
                <a:off x="3886200" y="3765550"/>
                <a:ext cx="184150" cy="171450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9" y="98"/>
                  </a:cxn>
                  <a:cxn ang="0">
                    <a:pos x="53" y="98"/>
                  </a:cxn>
                  <a:cxn ang="0">
                    <a:pos x="53" y="80"/>
                  </a:cxn>
                  <a:cxn ang="0">
                    <a:pos x="70" y="71"/>
                  </a:cxn>
                  <a:cxn ang="0">
                    <a:pos x="70" y="27"/>
                  </a:cxn>
                  <a:cxn ang="0">
                    <a:pos x="114" y="27"/>
                  </a:cxn>
                  <a:cxn ang="0">
                    <a:pos x="114" y="10"/>
                  </a:cxn>
                  <a:cxn ang="0">
                    <a:pos x="53" y="0"/>
                  </a:cxn>
                  <a:cxn ang="0">
                    <a:pos x="43" y="18"/>
                  </a:cxn>
                  <a:cxn ang="0">
                    <a:pos x="36" y="27"/>
                  </a:cxn>
                  <a:cxn ang="0">
                    <a:pos x="26" y="54"/>
                  </a:cxn>
                  <a:cxn ang="0">
                    <a:pos x="0" y="88"/>
                  </a:cxn>
                  <a:cxn ang="0">
                    <a:pos x="0" y="105"/>
                  </a:cxn>
                </a:cxnLst>
                <a:rect l="0" t="0" r="r" b="b"/>
                <a:pathLst>
                  <a:path w="114" h="105">
                    <a:moveTo>
                      <a:pt x="0" y="105"/>
                    </a:moveTo>
                    <a:lnTo>
                      <a:pt x="9" y="98"/>
                    </a:lnTo>
                    <a:lnTo>
                      <a:pt x="53" y="98"/>
                    </a:lnTo>
                    <a:lnTo>
                      <a:pt x="53" y="80"/>
                    </a:lnTo>
                    <a:lnTo>
                      <a:pt x="70" y="71"/>
                    </a:lnTo>
                    <a:lnTo>
                      <a:pt x="70" y="27"/>
                    </a:lnTo>
                    <a:lnTo>
                      <a:pt x="114" y="27"/>
                    </a:lnTo>
                    <a:lnTo>
                      <a:pt x="114" y="10"/>
                    </a:lnTo>
                    <a:lnTo>
                      <a:pt x="53" y="0"/>
                    </a:lnTo>
                    <a:lnTo>
                      <a:pt x="43" y="18"/>
                    </a:lnTo>
                    <a:lnTo>
                      <a:pt x="36" y="27"/>
                    </a:lnTo>
                    <a:lnTo>
                      <a:pt x="26" y="54"/>
                    </a:lnTo>
                    <a:lnTo>
                      <a:pt x="0" y="8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3" name="Freeform 304"/>
              <p:cNvSpPr>
                <a:spLocks/>
              </p:cNvSpPr>
              <p:nvPr/>
            </p:nvSpPr>
            <p:spPr bwMode="auto">
              <a:xfrm>
                <a:off x="3886200" y="3765550"/>
                <a:ext cx="184150" cy="171450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9" y="98"/>
                  </a:cxn>
                  <a:cxn ang="0">
                    <a:pos x="53" y="98"/>
                  </a:cxn>
                  <a:cxn ang="0">
                    <a:pos x="53" y="80"/>
                  </a:cxn>
                  <a:cxn ang="0">
                    <a:pos x="70" y="71"/>
                  </a:cxn>
                  <a:cxn ang="0">
                    <a:pos x="70" y="27"/>
                  </a:cxn>
                  <a:cxn ang="0">
                    <a:pos x="114" y="27"/>
                  </a:cxn>
                  <a:cxn ang="0">
                    <a:pos x="114" y="10"/>
                  </a:cxn>
                  <a:cxn ang="0">
                    <a:pos x="53" y="0"/>
                  </a:cxn>
                  <a:cxn ang="0">
                    <a:pos x="43" y="18"/>
                  </a:cxn>
                  <a:cxn ang="0">
                    <a:pos x="36" y="27"/>
                  </a:cxn>
                  <a:cxn ang="0">
                    <a:pos x="26" y="54"/>
                  </a:cxn>
                  <a:cxn ang="0">
                    <a:pos x="0" y="88"/>
                  </a:cxn>
                  <a:cxn ang="0">
                    <a:pos x="0" y="105"/>
                  </a:cxn>
                </a:cxnLst>
                <a:rect l="0" t="0" r="r" b="b"/>
                <a:pathLst>
                  <a:path w="114" h="105">
                    <a:moveTo>
                      <a:pt x="0" y="105"/>
                    </a:moveTo>
                    <a:lnTo>
                      <a:pt x="9" y="98"/>
                    </a:lnTo>
                    <a:lnTo>
                      <a:pt x="53" y="98"/>
                    </a:lnTo>
                    <a:lnTo>
                      <a:pt x="53" y="80"/>
                    </a:lnTo>
                    <a:lnTo>
                      <a:pt x="70" y="71"/>
                    </a:lnTo>
                    <a:lnTo>
                      <a:pt x="70" y="27"/>
                    </a:lnTo>
                    <a:lnTo>
                      <a:pt x="114" y="27"/>
                    </a:lnTo>
                    <a:lnTo>
                      <a:pt x="114" y="10"/>
                    </a:lnTo>
                    <a:lnTo>
                      <a:pt x="53" y="0"/>
                    </a:lnTo>
                    <a:lnTo>
                      <a:pt x="43" y="18"/>
                    </a:lnTo>
                    <a:lnTo>
                      <a:pt x="36" y="27"/>
                    </a:lnTo>
                    <a:lnTo>
                      <a:pt x="26" y="54"/>
                    </a:lnTo>
                    <a:lnTo>
                      <a:pt x="0" y="88"/>
                    </a:lnTo>
                    <a:lnTo>
                      <a:pt x="0" y="10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4" name="Freeform 305"/>
              <p:cNvSpPr>
                <a:spLocks/>
              </p:cNvSpPr>
              <p:nvPr/>
            </p:nvSpPr>
            <p:spPr bwMode="auto">
              <a:xfrm>
                <a:off x="3873500" y="4046538"/>
                <a:ext cx="141288" cy="101600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18" y="51"/>
                  </a:cxn>
                  <a:cxn ang="0">
                    <a:pos x="35" y="43"/>
                  </a:cxn>
                  <a:cxn ang="0">
                    <a:pos x="45" y="51"/>
                  </a:cxn>
                  <a:cxn ang="0">
                    <a:pos x="52" y="43"/>
                  </a:cxn>
                  <a:cxn ang="0">
                    <a:pos x="35" y="43"/>
                  </a:cxn>
                  <a:cxn ang="0">
                    <a:pos x="9" y="43"/>
                  </a:cxn>
                  <a:cxn ang="0">
                    <a:pos x="0" y="25"/>
                  </a:cxn>
                  <a:cxn ang="0">
                    <a:pos x="9" y="7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62" y="7"/>
                  </a:cxn>
                  <a:cxn ang="0">
                    <a:pos x="71" y="25"/>
                  </a:cxn>
                  <a:cxn ang="0">
                    <a:pos x="89" y="61"/>
                  </a:cxn>
                  <a:cxn ang="0">
                    <a:pos x="52" y="61"/>
                  </a:cxn>
                  <a:cxn ang="0">
                    <a:pos x="9" y="61"/>
                  </a:cxn>
                  <a:cxn ang="0">
                    <a:pos x="9" y="51"/>
                  </a:cxn>
                </a:cxnLst>
                <a:rect l="0" t="0" r="r" b="b"/>
                <a:pathLst>
                  <a:path w="89" h="61">
                    <a:moveTo>
                      <a:pt x="9" y="51"/>
                    </a:moveTo>
                    <a:lnTo>
                      <a:pt x="18" y="51"/>
                    </a:lnTo>
                    <a:lnTo>
                      <a:pt x="35" y="43"/>
                    </a:lnTo>
                    <a:lnTo>
                      <a:pt x="45" y="51"/>
                    </a:lnTo>
                    <a:lnTo>
                      <a:pt x="52" y="43"/>
                    </a:lnTo>
                    <a:lnTo>
                      <a:pt x="35" y="43"/>
                    </a:lnTo>
                    <a:lnTo>
                      <a:pt x="9" y="43"/>
                    </a:lnTo>
                    <a:lnTo>
                      <a:pt x="0" y="25"/>
                    </a:lnTo>
                    <a:lnTo>
                      <a:pt x="9" y="7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62" y="7"/>
                    </a:lnTo>
                    <a:lnTo>
                      <a:pt x="71" y="25"/>
                    </a:lnTo>
                    <a:lnTo>
                      <a:pt x="89" y="61"/>
                    </a:lnTo>
                    <a:lnTo>
                      <a:pt x="52" y="61"/>
                    </a:lnTo>
                    <a:lnTo>
                      <a:pt x="9" y="61"/>
                    </a:lnTo>
                    <a:lnTo>
                      <a:pt x="9" y="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5" name="Freeform 306"/>
              <p:cNvSpPr>
                <a:spLocks/>
              </p:cNvSpPr>
              <p:nvPr/>
            </p:nvSpPr>
            <p:spPr bwMode="auto">
              <a:xfrm>
                <a:off x="3873500" y="4046538"/>
                <a:ext cx="141288" cy="101600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18" y="51"/>
                  </a:cxn>
                  <a:cxn ang="0">
                    <a:pos x="35" y="43"/>
                  </a:cxn>
                  <a:cxn ang="0">
                    <a:pos x="45" y="51"/>
                  </a:cxn>
                  <a:cxn ang="0">
                    <a:pos x="52" y="43"/>
                  </a:cxn>
                  <a:cxn ang="0">
                    <a:pos x="35" y="43"/>
                  </a:cxn>
                  <a:cxn ang="0">
                    <a:pos x="9" y="43"/>
                  </a:cxn>
                  <a:cxn ang="0">
                    <a:pos x="0" y="25"/>
                  </a:cxn>
                  <a:cxn ang="0">
                    <a:pos x="9" y="7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62" y="7"/>
                  </a:cxn>
                  <a:cxn ang="0">
                    <a:pos x="71" y="25"/>
                  </a:cxn>
                  <a:cxn ang="0">
                    <a:pos x="89" y="61"/>
                  </a:cxn>
                  <a:cxn ang="0">
                    <a:pos x="52" y="61"/>
                  </a:cxn>
                  <a:cxn ang="0">
                    <a:pos x="9" y="61"/>
                  </a:cxn>
                  <a:cxn ang="0">
                    <a:pos x="9" y="51"/>
                  </a:cxn>
                </a:cxnLst>
                <a:rect l="0" t="0" r="r" b="b"/>
                <a:pathLst>
                  <a:path w="89" h="61">
                    <a:moveTo>
                      <a:pt x="9" y="51"/>
                    </a:moveTo>
                    <a:lnTo>
                      <a:pt x="18" y="51"/>
                    </a:lnTo>
                    <a:lnTo>
                      <a:pt x="35" y="43"/>
                    </a:lnTo>
                    <a:lnTo>
                      <a:pt x="45" y="51"/>
                    </a:lnTo>
                    <a:lnTo>
                      <a:pt x="52" y="43"/>
                    </a:lnTo>
                    <a:lnTo>
                      <a:pt x="35" y="43"/>
                    </a:lnTo>
                    <a:lnTo>
                      <a:pt x="9" y="43"/>
                    </a:lnTo>
                    <a:lnTo>
                      <a:pt x="0" y="25"/>
                    </a:lnTo>
                    <a:lnTo>
                      <a:pt x="9" y="7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62" y="7"/>
                    </a:lnTo>
                    <a:lnTo>
                      <a:pt x="71" y="25"/>
                    </a:lnTo>
                    <a:lnTo>
                      <a:pt x="89" y="61"/>
                    </a:lnTo>
                    <a:lnTo>
                      <a:pt x="52" y="61"/>
                    </a:lnTo>
                    <a:lnTo>
                      <a:pt x="9" y="61"/>
                    </a:lnTo>
                    <a:lnTo>
                      <a:pt x="9" y="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6" name="Freeform 307"/>
              <p:cNvSpPr>
                <a:spLocks/>
              </p:cNvSpPr>
              <p:nvPr/>
            </p:nvSpPr>
            <p:spPr bwMode="auto">
              <a:xfrm>
                <a:off x="3886200" y="4119563"/>
                <a:ext cx="71438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8"/>
                  </a:cxn>
                  <a:cxn ang="0">
                    <a:pos x="26" y="0"/>
                  </a:cxn>
                  <a:cxn ang="0">
                    <a:pos x="36" y="8"/>
                  </a:cxn>
                  <a:cxn ang="0">
                    <a:pos x="43" y="0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43" h="8">
                    <a:moveTo>
                      <a:pt x="0" y="8"/>
                    </a:moveTo>
                    <a:lnTo>
                      <a:pt x="9" y="8"/>
                    </a:lnTo>
                    <a:lnTo>
                      <a:pt x="26" y="0"/>
                    </a:lnTo>
                    <a:lnTo>
                      <a:pt x="36" y="8"/>
                    </a:lnTo>
                    <a:lnTo>
                      <a:pt x="43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7" name="Freeform 308"/>
              <p:cNvSpPr>
                <a:spLocks/>
              </p:cNvSpPr>
              <p:nvPr/>
            </p:nvSpPr>
            <p:spPr bwMode="auto">
              <a:xfrm>
                <a:off x="3886200" y="4119563"/>
                <a:ext cx="71438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8"/>
                  </a:cxn>
                  <a:cxn ang="0">
                    <a:pos x="26" y="0"/>
                  </a:cxn>
                  <a:cxn ang="0">
                    <a:pos x="36" y="8"/>
                  </a:cxn>
                  <a:cxn ang="0">
                    <a:pos x="43" y="0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43" h="8">
                    <a:moveTo>
                      <a:pt x="0" y="8"/>
                    </a:moveTo>
                    <a:lnTo>
                      <a:pt x="9" y="8"/>
                    </a:lnTo>
                    <a:lnTo>
                      <a:pt x="26" y="0"/>
                    </a:lnTo>
                    <a:lnTo>
                      <a:pt x="36" y="8"/>
                    </a:lnTo>
                    <a:lnTo>
                      <a:pt x="43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8" name="Freeform 309"/>
              <p:cNvSpPr>
                <a:spLocks/>
              </p:cNvSpPr>
              <p:nvPr/>
            </p:nvSpPr>
            <p:spPr bwMode="auto">
              <a:xfrm>
                <a:off x="3886200" y="4148138"/>
                <a:ext cx="71438" cy="42862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43" y="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8" y="7"/>
                  </a:cxn>
                  <a:cxn ang="0">
                    <a:pos x="18" y="17"/>
                  </a:cxn>
                  <a:cxn ang="0">
                    <a:pos x="26" y="26"/>
                  </a:cxn>
                </a:cxnLst>
                <a:rect l="0" t="0" r="r" b="b"/>
                <a:pathLst>
                  <a:path w="43" h="26">
                    <a:moveTo>
                      <a:pt x="26" y="26"/>
                    </a:moveTo>
                    <a:lnTo>
                      <a:pt x="43" y="7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8" y="7"/>
                    </a:lnTo>
                    <a:lnTo>
                      <a:pt x="18" y="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9" name="Freeform 310"/>
              <p:cNvSpPr>
                <a:spLocks/>
              </p:cNvSpPr>
              <p:nvPr/>
            </p:nvSpPr>
            <p:spPr bwMode="auto">
              <a:xfrm>
                <a:off x="3886200" y="4148138"/>
                <a:ext cx="71438" cy="42862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43" y="7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8" y="7"/>
                  </a:cxn>
                  <a:cxn ang="0">
                    <a:pos x="18" y="17"/>
                  </a:cxn>
                  <a:cxn ang="0">
                    <a:pos x="26" y="26"/>
                  </a:cxn>
                </a:cxnLst>
                <a:rect l="0" t="0" r="r" b="b"/>
                <a:pathLst>
                  <a:path w="43" h="26">
                    <a:moveTo>
                      <a:pt x="26" y="26"/>
                    </a:moveTo>
                    <a:lnTo>
                      <a:pt x="43" y="7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8" y="7"/>
                    </a:lnTo>
                    <a:lnTo>
                      <a:pt x="18" y="17"/>
                    </a:lnTo>
                    <a:lnTo>
                      <a:pt x="26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0" name="Freeform 311"/>
              <p:cNvSpPr>
                <a:spLocks/>
              </p:cNvSpPr>
              <p:nvPr/>
            </p:nvSpPr>
            <p:spPr bwMode="auto">
              <a:xfrm>
                <a:off x="3930650" y="4148138"/>
                <a:ext cx="153988" cy="119062"/>
              </a:xfrm>
              <a:custGeom>
                <a:avLst/>
                <a:gdLst/>
                <a:ahLst/>
                <a:cxnLst>
                  <a:cxn ang="0">
                    <a:pos x="88" y="71"/>
                  </a:cxn>
                  <a:cxn ang="0">
                    <a:pos x="97" y="71"/>
                  </a:cxn>
                  <a:cxn ang="0">
                    <a:pos x="97" y="60"/>
                  </a:cxn>
                  <a:cxn ang="0">
                    <a:pos x="97" y="51"/>
                  </a:cxn>
                  <a:cxn ang="0">
                    <a:pos x="97" y="44"/>
                  </a:cxn>
                  <a:cxn ang="0">
                    <a:pos x="97" y="34"/>
                  </a:cxn>
                  <a:cxn ang="0">
                    <a:pos x="80" y="0"/>
                  </a:cxn>
                  <a:cxn ang="0">
                    <a:pos x="61" y="7"/>
                  </a:cxn>
                  <a:cxn ang="0">
                    <a:pos x="44" y="7"/>
                  </a:cxn>
                  <a:cxn ang="0">
                    <a:pos x="54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0" y="26"/>
                  </a:cxn>
                  <a:cxn ang="0">
                    <a:pos x="27" y="44"/>
                  </a:cxn>
                  <a:cxn ang="0">
                    <a:pos x="36" y="34"/>
                  </a:cxn>
                  <a:cxn ang="0">
                    <a:pos x="44" y="34"/>
                  </a:cxn>
                  <a:cxn ang="0">
                    <a:pos x="61" y="51"/>
                  </a:cxn>
                  <a:cxn ang="0">
                    <a:pos x="61" y="60"/>
                  </a:cxn>
                  <a:cxn ang="0">
                    <a:pos x="70" y="51"/>
                  </a:cxn>
                  <a:cxn ang="0">
                    <a:pos x="80" y="71"/>
                  </a:cxn>
                  <a:cxn ang="0">
                    <a:pos x="88" y="71"/>
                  </a:cxn>
                </a:cxnLst>
                <a:rect l="0" t="0" r="r" b="b"/>
                <a:pathLst>
                  <a:path w="97" h="71">
                    <a:moveTo>
                      <a:pt x="88" y="71"/>
                    </a:moveTo>
                    <a:lnTo>
                      <a:pt x="97" y="71"/>
                    </a:lnTo>
                    <a:lnTo>
                      <a:pt x="97" y="60"/>
                    </a:lnTo>
                    <a:lnTo>
                      <a:pt x="97" y="51"/>
                    </a:lnTo>
                    <a:lnTo>
                      <a:pt x="97" y="44"/>
                    </a:lnTo>
                    <a:lnTo>
                      <a:pt x="97" y="34"/>
                    </a:lnTo>
                    <a:lnTo>
                      <a:pt x="80" y="0"/>
                    </a:lnTo>
                    <a:lnTo>
                      <a:pt x="61" y="7"/>
                    </a:lnTo>
                    <a:lnTo>
                      <a:pt x="44" y="7"/>
                    </a:lnTo>
                    <a:lnTo>
                      <a:pt x="54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0" y="26"/>
                    </a:lnTo>
                    <a:lnTo>
                      <a:pt x="27" y="44"/>
                    </a:lnTo>
                    <a:lnTo>
                      <a:pt x="36" y="34"/>
                    </a:lnTo>
                    <a:lnTo>
                      <a:pt x="44" y="34"/>
                    </a:lnTo>
                    <a:lnTo>
                      <a:pt x="61" y="51"/>
                    </a:lnTo>
                    <a:lnTo>
                      <a:pt x="61" y="60"/>
                    </a:lnTo>
                    <a:lnTo>
                      <a:pt x="70" y="51"/>
                    </a:lnTo>
                    <a:lnTo>
                      <a:pt x="80" y="71"/>
                    </a:lnTo>
                    <a:lnTo>
                      <a:pt x="88" y="7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1" name="Freeform 312"/>
              <p:cNvSpPr>
                <a:spLocks/>
              </p:cNvSpPr>
              <p:nvPr/>
            </p:nvSpPr>
            <p:spPr bwMode="auto">
              <a:xfrm>
                <a:off x="3930650" y="4148138"/>
                <a:ext cx="153988" cy="119062"/>
              </a:xfrm>
              <a:custGeom>
                <a:avLst/>
                <a:gdLst/>
                <a:ahLst/>
                <a:cxnLst>
                  <a:cxn ang="0">
                    <a:pos x="88" y="71"/>
                  </a:cxn>
                  <a:cxn ang="0">
                    <a:pos x="97" y="71"/>
                  </a:cxn>
                  <a:cxn ang="0">
                    <a:pos x="97" y="60"/>
                  </a:cxn>
                  <a:cxn ang="0">
                    <a:pos x="97" y="51"/>
                  </a:cxn>
                  <a:cxn ang="0">
                    <a:pos x="97" y="44"/>
                  </a:cxn>
                  <a:cxn ang="0">
                    <a:pos x="97" y="34"/>
                  </a:cxn>
                  <a:cxn ang="0">
                    <a:pos x="80" y="0"/>
                  </a:cxn>
                  <a:cxn ang="0">
                    <a:pos x="61" y="7"/>
                  </a:cxn>
                  <a:cxn ang="0">
                    <a:pos x="44" y="7"/>
                  </a:cxn>
                  <a:cxn ang="0">
                    <a:pos x="54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0" y="26"/>
                  </a:cxn>
                  <a:cxn ang="0">
                    <a:pos x="27" y="44"/>
                  </a:cxn>
                  <a:cxn ang="0">
                    <a:pos x="36" y="34"/>
                  </a:cxn>
                  <a:cxn ang="0">
                    <a:pos x="44" y="34"/>
                  </a:cxn>
                  <a:cxn ang="0">
                    <a:pos x="61" y="51"/>
                  </a:cxn>
                  <a:cxn ang="0">
                    <a:pos x="61" y="60"/>
                  </a:cxn>
                  <a:cxn ang="0">
                    <a:pos x="70" y="51"/>
                  </a:cxn>
                  <a:cxn ang="0">
                    <a:pos x="80" y="71"/>
                  </a:cxn>
                  <a:cxn ang="0">
                    <a:pos x="88" y="71"/>
                  </a:cxn>
                </a:cxnLst>
                <a:rect l="0" t="0" r="r" b="b"/>
                <a:pathLst>
                  <a:path w="97" h="71">
                    <a:moveTo>
                      <a:pt x="88" y="71"/>
                    </a:moveTo>
                    <a:lnTo>
                      <a:pt x="97" y="71"/>
                    </a:lnTo>
                    <a:lnTo>
                      <a:pt x="97" y="60"/>
                    </a:lnTo>
                    <a:lnTo>
                      <a:pt x="97" y="51"/>
                    </a:lnTo>
                    <a:lnTo>
                      <a:pt x="97" y="44"/>
                    </a:lnTo>
                    <a:lnTo>
                      <a:pt x="97" y="34"/>
                    </a:lnTo>
                    <a:lnTo>
                      <a:pt x="80" y="0"/>
                    </a:lnTo>
                    <a:lnTo>
                      <a:pt x="61" y="7"/>
                    </a:lnTo>
                    <a:lnTo>
                      <a:pt x="44" y="7"/>
                    </a:lnTo>
                    <a:lnTo>
                      <a:pt x="54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0" y="26"/>
                    </a:lnTo>
                    <a:lnTo>
                      <a:pt x="27" y="44"/>
                    </a:lnTo>
                    <a:lnTo>
                      <a:pt x="36" y="34"/>
                    </a:lnTo>
                    <a:lnTo>
                      <a:pt x="44" y="34"/>
                    </a:lnTo>
                    <a:lnTo>
                      <a:pt x="61" y="51"/>
                    </a:lnTo>
                    <a:lnTo>
                      <a:pt x="61" y="60"/>
                    </a:lnTo>
                    <a:lnTo>
                      <a:pt x="70" y="51"/>
                    </a:lnTo>
                    <a:lnTo>
                      <a:pt x="80" y="71"/>
                    </a:lnTo>
                    <a:lnTo>
                      <a:pt x="88" y="7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2" name="Freeform 313"/>
              <p:cNvSpPr>
                <a:spLocks/>
              </p:cNvSpPr>
              <p:nvPr/>
            </p:nvSpPr>
            <p:spPr bwMode="auto">
              <a:xfrm>
                <a:off x="3971925" y="4208463"/>
                <a:ext cx="53975" cy="730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34" y="17"/>
                  </a:cxn>
                  <a:cxn ang="0">
                    <a:pos x="34" y="26"/>
                  </a:cxn>
                  <a:cxn ang="0">
                    <a:pos x="17" y="44"/>
                  </a:cxn>
                  <a:cxn ang="0">
                    <a:pos x="9" y="37"/>
                  </a:cxn>
                  <a:cxn ang="0">
                    <a:pos x="0" y="37"/>
                  </a:cxn>
                  <a:cxn ang="0">
                    <a:pos x="0" y="10"/>
                  </a:cxn>
                </a:cxnLst>
                <a:rect l="0" t="0" r="r" b="b"/>
                <a:pathLst>
                  <a:path w="34" h="44">
                    <a:moveTo>
                      <a:pt x="0" y="1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17" y="44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3" name="Freeform 314"/>
              <p:cNvSpPr>
                <a:spLocks/>
              </p:cNvSpPr>
              <p:nvPr/>
            </p:nvSpPr>
            <p:spPr bwMode="auto">
              <a:xfrm>
                <a:off x="3971925" y="4208463"/>
                <a:ext cx="53975" cy="730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34" y="17"/>
                  </a:cxn>
                  <a:cxn ang="0">
                    <a:pos x="34" y="26"/>
                  </a:cxn>
                  <a:cxn ang="0">
                    <a:pos x="17" y="44"/>
                  </a:cxn>
                  <a:cxn ang="0">
                    <a:pos x="9" y="37"/>
                  </a:cxn>
                  <a:cxn ang="0">
                    <a:pos x="0" y="37"/>
                  </a:cxn>
                  <a:cxn ang="0">
                    <a:pos x="0" y="10"/>
                  </a:cxn>
                </a:cxnLst>
                <a:rect l="0" t="0" r="r" b="b"/>
                <a:pathLst>
                  <a:path w="34" h="44">
                    <a:moveTo>
                      <a:pt x="0" y="1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17" y="44"/>
                    </a:lnTo>
                    <a:lnTo>
                      <a:pt x="9" y="37"/>
                    </a:lnTo>
                    <a:lnTo>
                      <a:pt x="0" y="37"/>
                    </a:lnTo>
                    <a:lnTo>
                      <a:pt x="0" y="1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4" name="Freeform 315"/>
              <p:cNvSpPr>
                <a:spLocks/>
              </p:cNvSpPr>
              <p:nvPr/>
            </p:nvSpPr>
            <p:spPr bwMode="auto">
              <a:xfrm>
                <a:off x="4000500" y="4237038"/>
                <a:ext cx="100013" cy="103187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63" y="46"/>
                  </a:cxn>
                  <a:cxn ang="0">
                    <a:pos x="44" y="36"/>
                  </a:cxn>
                  <a:cxn ang="0">
                    <a:pos x="44" y="20"/>
                  </a:cxn>
                  <a:cxn ang="0">
                    <a:pos x="36" y="20"/>
                  </a:cxn>
                  <a:cxn ang="0">
                    <a:pos x="26" y="0"/>
                  </a:cxn>
                  <a:cxn ang="0">
                    <a:pos x="17" y="9"/>
                  </a:cxn>
                  <a:cxn ang="0">
                    <a:pos x="0" y="27"/>
                  </a:cxn>
                  <a:cxn ang="0">
                    <a:pos x="44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63" y="46"/>
                    </a:lnTo>
                    <a:lnTo>
                      <a:pt x="44" y="36"/>
                    </a:lnTo>
                    <a:lnTo>
                      <a:pt x="44" y="20"/>
                    </a:lnTo>
                    <a:lnTo>
                      <a:pt x="36" y="20"/>
                    </a:lnTo>
                    <a:lnTo>
                      <a:pt x="26" y="0"/>
                    </a:lnTo>
                    <a:lnTo>
                      <a:pt x="17" y="9"/>
                    </a:lnTo>
                    <a:lnTo>
                      <a:pt x="0" y="27"/>
                    </a:lnTo>
                    <a:lnTo>
                      <a:pt x="44" y="63"/>
                    </a:lnTo>
                    <a:lnTo>
                      <a:pt x="63" y="6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5" name="Freeform 316"/>
              <p:cNvSpPr>
                <a:spLocks/>
              </p:cNvSpPr>
              <p:nvPr/>
            </p:nvSpPr>
            <p:spPr bwMode="auto">
              <a:xfrm>
                <a:off x="4000500" y="4237038"/>
                <a:ext cx="100013" cy="103187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63" y="46"/>
                  </a:cxn>
                  <a:cxn ang="0">
                    <a:pos x="44" y="36"/>
                  </a:cxn>
                  <a:cxn ang="0">
                    <a:pos x="44" y="20"/>
                  </a:cxn>
                  <a:cxn ang="0">
                    <a:pos x="36" y="20"/>
                  </a:cxn>
                  <a:cxn ang="0">
                    <a:pos x="26" y="0"/>
                  </a:cxn>
                  <a:cxn ang="0">
                    <a:pos x="17" y="9"/>
                  </a:cxn>
                  <a:cxn ang="0">
                    <a:pos x="0" y="27"/>
                  </a:cxn>
                  <a:cxn ang="0">
                    <a:pos x="44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63" y="46"/>
                    </a:lnTo>
                    <a:lnTo>
                      <a:pt x="44" y="36"/>
                    </a:lnTo>
                    <a:lnTo>
                      <a:pt x="44" y="20"/>
                    </a:lnTo>
                    <a:lnTo>
                      <a:pt x="36" y="20"/>
                    </a:lnTo>
                    <a:lnTo>
                      <a:pt x="26" y="0"/>
                    </a:lnTo>
                    <a:lnTo>
                      <a:pt x="17" y="9"/>
                    </a:lnTo>
                    <a:lnTo>
                      <a:pt x="0" y="27"/>
                    </a:lnTo>
                    <a:lnTo>
                      <a:pt x="44" y="63"/>
                    </a:lnTo>
                    <a:lnTo>
                      <a:pt x="63" y="6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6" name="Freeform 317"/>
              <p:cNvSpPr>
                <a:spLocks/>
              </p:cNvSpPr>
              <p:nvPr/>
            </p:nvSpPr>
            <p:spPr bwMode="auto">
              <a:xfrm>
                <a:off x="4141788" y="4089400"/>
                <a:ext cx="169862" cy="1365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7" y="53"/>
                  </a:cxn>
                  <a:cxn ang="0">
                    <a:pos x="25" y="26"/>
                  </a:cxn>
                  <a:cxn ang="0">
                    <a:pos x="44" y="18"/>
                  </a:cxn>
                  <a:cxn ang="0">
                    <a:pos x="61" y="0"/>
                  </a:cxn>
                  <a:cxn ang="0">
                    <a:pos x="78" y="0"/>
                  </a:cxn>
                  <a:cxn ang="0">
                    <a:pos x="78" y="18"/>
                  </a:cxn>
                  <a:cxn ang="0">
                    <a:pos x="96" y="36"/>
                  </a:cxn>
                  <a:cxn ang="0">
                    <a:pos x="105" y="36"/>
                  </a:cxn>
                  <a:cxn ang="0">
                    <a:pos x="105" y="43"/>
                  </a:cxn>
                  <a:cxn ang="0">
                    <a:pos x="87" y="53"/>
                  </a:cxn>
                  <a:cxn ang="0">
                    <a:pos x="69" y="53"/>
                  </a:cxn>
                  <a:cxn ang="0">
                    <a:pos x="34" y="53"/>
                  </a:cxn>
                  <a:cxn ang="0">
                    <a:pos x="34" y="62"/>
                  </a:cxn>
                  <a:cxn ang="0">
                    <a:pos x="34" y="80"/>
                  </a:cxn>
                  <a:cxn ang="0">
                    <a:pos x="25" y="70"/>
                  </a:cxn>
                  <a:cxn ang="0">
                    <a:pos x="7" y="70"/>
                  </a:cxn>
                  <a:cxn ang="0">
                    <a:pos x="0" y="62"/>
                  </a:cxn>
                </a:cxnLst>
                <a:rect l="0" t="0" r="r" b="b"/>
                <a:pathLst>
                  <a:path w="105" h="80">
                    <a:moveTo>
                      <a:pt x="0" y="62"/>
                    </a:moveTo>
                    <a:lnTo>
                      <a:pt x="7" y="53"/>
                    </a:lnTo>
                    <a:lnTo>
                      <a:pt x="25" y="26"/>
                    </a:lnTo>
                    <a:lnTo>
                      <a:pt x="44" y="18"/>
                    </a:lnTo>
                    <a:lnTo>
                      <a:pt x="61" y="0"/>
                    </a:lnTo>
                    <a:lnTo>
                      <a:pt x="78" y="0"/>
                    </a:lnTo>
                    <a:lnTo>
                      <a:pt x="78" y="18"/>
                    </a:lnTo>
                    <a:lnTo>
                      <a:pt x="96" y="36"/>
                    </a:lnTo>
                    <a:lnTo>
                      <a:pt x="105" y="36"/>
                    </a:lnTo>
                    <a:lnTo>
                      <a:pt x="105" y="43"/>
                    </a:lnTo>
                    <a:lnTo>
                      <a:pt x="87" y="53"/>
                    </a:lnTo>
                    <a:lnTo>
                      <a:pt x="69" y="53"/>
                    </a:lnTo>
                    <a:lnTo>
                      <a:pt x="34" y="53"/>
                    </a:lnTo>
                    <a:lnTo>
                      <a:pt x="34" y="62"/>
                    </a:lnTo>
                    <a:lnTo>
                      <a:pt x="34" y="80"/>
                    </a:lnTo>
                    <a:lnTo>
                      <a:pt x="25" y="70"/>
                    </a:lnTo>
                    <a:lnTo>
                      <a:pt x="7" y="7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7" name="Freeform 318"/>
              <p:cNvSpPr>
                <a:spLocks/>
              </p:cNvSpPr>
              <p:nvPr/>
            </p:nvSpPr>
            <p:spPr bwMode="auto">
              <a:xfrm>
                <a:off x="4141788" y="4089400"/>
                <a:ext cx="169862" cy="1365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7" y="53"/>
                  </a:cxn>
                  <a:cxn ang="0">
                    <a:pos x="25" y="26"/>
                  </a:cxn>
                  <a:cxn ang="0">
                    <a:pos x="44" y="18"/>
                  </a:cxn>
                  <a:cxn ang="0">
                    <a:pos x="61" y="0"/>
                  </a:cxn>
                  <a:cxn ang="0">
                    <a:pos x="78" y="0"/>
                  </a:cxn>
                  <a:cxn ang="0">
                    <a:pos x="78" y="18"/>
                  </a:cxn>
                  <a:cxn ang="0">
                    <a:pos x="96" y="36"/>
                  </a:cxn>
                  <a:cxn ang="0">
                    <a:pos x="105" y="36"/>
                  </a:cxn>
                  <a:cxn ang="0">
                    <a:pos x="105" y="43"/>
                  </a:cxn>
                  <a:cxn ang="0">
                    <a:pos x="87" y="53"/>
                  </a:cxn>
                  <a:cxn ang="0">
                    <a:pos x="69" y="53"/>
                  </a:cxn>
                  <a:cxn ang="0">
                    <a:pos x="34" y="53"/>
                  </a:cxn>
                  <a:cxn ang="0">
                    <a:pos x="34" y="62"/>
                  </a:cxn>
                  <a:cxn ang="0">
                    <a:pos x="34" y="80"/>
                  </a:cxn>
                  <a:cxn ang="0">
                    <a:pos x="25" y="70"/>
                  </a:cxn>
                  <a:cxn ang="0">
                    <a:pos x="7" y="70"/>
                  </a:cxn>
                  <a:cxn ang="0">
                    <a:pos x="0" y="62"/>
                  </a:cxn>
                </a:cxnLst>
                <a:rect l="0" t="0" r="r" b="b"/>
                <a:pathLst>
                  <a:path w="105" h="80">
                    <a:moveTo>
                      <a:pt x="0" y="62"/>
                    </a:moveTo>
                    <a:lnTo>
                      <a:pt x="7" y="53"/>
                    </a:lnTo>
                    <a:lnTo>
                      <a:pt x="25" y="26"/>
                    </a:lnTo>
                    <a:lnTo>
                      <a:pt x="44" y="18"/>
                    </a:lnTo>
                    <a:lnTo>
                      <a:pt x="61" y="0"/>
                    </a:lnTo>
                    <a:lnTo>
                      <a:pt x="78" y="0"/>
                    </a:lnTo>
                    <a:lnTo>
                      <a:pt x="78" y="18"/>
                    </a:lnTo>
                    <a:lnTo>
                      <a:pt x="96" y="36"/>
                    </a:lnTo>
                    <a:lnTo>
                      <a:pt x="105" y="36"/>
                    </a:lnTo>
                    <a:lnTo>
                      <a:pt x="105" y="43"/>
                    </a:lnTo>
                    <a:lnTo>
                      <a:pt x="87" y="53"/>
                    </a:lnTo>
                    <a:lnTo>
                      <a:pt x="69" y="53"/>
                    </a:lnTo>
                    <a:lnTo>
                      <a:pt x="34" y="53"/>
                    </a:lnTo>
                    <a:lnTo>
                      <a:pt x="34" y="62"/>
                    </a:lnTo>
                    <a:lnTo>
                      <a:pt x="34" y="80"/>
                    </a:lnTo>
                    <a:lnTo>
                      <a:pt x="25" y="70"/>
                    </a:lnTo>
                    <a:lnTo>
                      <a:pt x="7" y="70"/>
                    </a:lnTo>
                    <a:lnTo>
                      <a:pt x="0" y="6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8" name="Freeform 319"/>
              <p:cNvSpPr>
                <a:spLocks/>
              </p:cNvSpPr>
              <p:nvPr/>
            </p:nvSpPr>
            <p:spPr bwMode="auto">
              <a:xfrm>
                <a:off x="4252913" y="4179888"/>
                <a:ext cx="42862" cy="11588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9" y="34"/>
                  </a:cxn>
                  <a:cxn ang="0">
                    <a:pos x="18" y="61"/>
                  </a:cxn>
                  <a:cxn ang="0">
                    <a:pos x="18" y="70"/>
                  </a:cxn>
                  <a:cxn ang="0">
                    <a:pos x="27" y="70"/>
                  </a:cxn>
                  <a:cxn ang="0">
                    <a:pos x="27" y="34"/>
                  </a:cxn>
                  <a:cxn ang="0">
                    <a:pos x="27" y="17"/>
                  </a:cxn>
                  <a:cxn ang="0">
                    <a:pos x="18" y="9"/>
                  </a:cxn>
                  <a:cxn ang="0">
                    <a:pos x="18" y="0"/>
                  </a:cxn>
                </a:cxnLst>
                <a:rect l="0" t="0" r="r" b="b"/>
                <a:pathLst>
                  <a:path w="27" h="70">
                    <a:moveTo>
                      <a:pt x="18" y="0"/>
                    </a:moveTo>
                    <a:lnTo>
                      <a:pt x="0" y="0"/>
                    </a:lnTo>
                    <a:lnTo>
                      <a:pt x="9" y="34"/>
                    </a:lnTo>
                    <a:lnTo>
                      <a:pt x="18" y="61"/>
                    </a:lnTo>
                    <a:lnTo>
                      <a:pt x="18" y="70"/>
                    </a:lnTo>
                    <a:lnTo>
                      <a:pt x="27" y="70"/>
                    </a:lnTo>
                    <a:lnTo>
                      <a:pt x="27" y="34"/>
                    </a:lnTo>
                    <a:lnTo>
                      <a:pt x="27" y="17"/>
                    </a:lnTo>
                    <a:lnTo>
                      <a:pt x="18" y="9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39" name="Freeform 320"/>
              <p:cNvSpPr>
                <a:spLocks/>
              </p:cNvSpPr>
              <p:nvPr/>
            </p:nvSpPr>
            <p:spPr bwMode="auto">
              <a:xfrm>
                <a:off x="4252913" y="4179888"/>
                <a:ext cx="42862" cy="11588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9" y="34"/>
                  </a:cxn>
                  <a:cxn ang="0">
                    <a:pos x="18" y="61"/>
                  </a:cxn>
                  <a:cxn ang="0">
                    <a:pos x="18" y="70"/>
                  </a:cxn>
                  <a:cxn ang="0">
                    <a:pos x="27" y="70"/>
                  </a:cxn>
                  <a:cxn ang="0">
                    <a:pos x="27" y="34"/>
                  </a:cxn>
                  <a:cxn ang="0">
                    <a:pos x="27" y="17"/>
                  </a:cxn>
                  <a:cxn ang="0">
                    <a:pos x="18" y="9"/>
                  </a:cxn>
                  <a:cxn ang="0">
                    <a:pos x="18" y="0"/>
                  </a:cxn>
                </a:cxnLst>
                <a:rect l="0" t="0" r="r" b="b"/>
                <a:pathLst>
                  <a:path w="27" h="70">
                    <a:moveTo>
                      <a:pt x="18" y="0"/>
                    </a:moveTo>
                    <a:lnTo>
                      <a:pt x="0" y="0"/>
                    </a:lnTo>
                    <a:lnTo>
                      <a:pt x="9" y="34"/>
                    </a:lnTo>
                    <a:lnTo>
                      <a:pt x="18" y="61"/>
                    </a:lnTo>
                    <a:lnTo>
                      <a:pt x="18" y="70"/>
                    </a:lnTo>
                    <a:lnTo>
                      <a:pt x="27" y="70"/>
                    </a:lnTo>
                    <a:lnTo>
                      <a:pt x="27" y="34"/>
                    </a:lnTo>
                    <a:lnTo>
                      <a:pt x="27" y="17"/>
                    </a:lnTo>
                    <a:lnTo>
                      <a:pt x="18" y="9"/>
                    </a:lnTo>
                    <a:lnTo>
                      <a:pt x="1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" name="Freeform 321"/>
              <p:cNvSpPr>
                <a:spLocks/>
              </p:cNvSpPr>
              <p:nvPr/>
            </p:nvSpPr>
            <p:spPr bwMode="auto">
              <a:xfrm>
                <a:off x="4281488" y="4148138"/>
                <a:ext cx="55562" cy="147637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9" y="34"/>
                  </a:cxn>
                  <a:cxn ang="0">
                    <a:pos x="9" y="51"/>
                  </a:cxn>
                  <a:cxn ang="0">
                    <a:pos x="9" y="87"/>
                  </a:cxn>
                  <a:cxn ang="0">
                    <a:pos x="25" y="87"/>
                  </a:cxn>
                  <a:cxn ang="0">
                    <a:pos x="25" y="60"/>
                  </a:cxn>
                  <a:cxn ang="0">
                    <a:pos x="35" y="26"/>
                  </a:cxn>
                  <a:cxn ang="0">
                    <a:pos x="35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7"/>
                  </a:cxn>
                </a:cxnLst>
                <a:rect l="0" t="0" r="r" b="b"/>
                <a:pathLst>
                  <a:path w="35" h="87">
                    <a:moveTo>
                      <a:pt x="18" y="7"/>
                    </a:moveTo>
                    <a:lnTo>
                      <a:pt x="0" y="17"/>
                    </a:lnTo>
                    <a:lnTo>
                      <a:pt x="0" y="26"/>
                    </a:lnTo>
                    <a:lnTo>
                      <a:pt x="9" y="34"/>
                    </a:lnTo>
                    <a:lnTo>
                      <a:pt x="9" y="51"/>
                    </a:lnTo>
                    <a:lnTo>
                      <a:pt x="9" y="87"/>
                    </a:lnTo>
                    <a:lnTo>
                      <a:pt x="25" y="87"/>
                    </a:lnTo>
                    <a:lnTo>
                      <a:pt x="25" y="60"/>
                    </a:lnTo>
                    <a:lnTo>
                      <a:pt x="35" y="26"/>
                    </a:lnTo>
                    <a:lnTo>
                      <a:pt x="35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1" name="Freeform 322"/>
              <p:cNvSpPr>
                <a:spLocks/>
              </p:cNvSpPr>
              <p:nvPr/>
            </p:nvSpPr>
            <p:spPr bwMode="auto">
              <a:xfrm>
                <a:off x="4281488" y="4148138"/>
                <a:ext cx="55562" cy="147637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9" y="34"/>
                  </a:cxn>
                  <a:cxn ang="0">
                    <a:pos x="9" y="51"/>
                  </a:cxn>
                  <a:cxn ang="0">
                    <a:pos x="9" y="87"/>
                  </a:cxn>
                  <a:cxn ang="0">
                    <a:pos x="25" y="87"/>
                  </a:cxn>
                  <a:cxn ang="0">
                    <a:pos x="25" y="60"/>
                  </a:cxn>
                  <a:cxn ang="0">
                    <a:pos x="35" y="26"/>
                  </a:cxn>
                  <a:cxn ang="0">
                    <a:pos x="35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7"/>
                  </a:cxn>
                </a:cxnLst>
                <a:rect l="0" t="0" r="r" b="b"/>
                <a:pathLst>
                  <a:path w="35" h="87">
                    <a:moveTo>
                      <a:pt x="18" y="7"/>
                    </a:moveTo>
                    <a:lnTo>
                      <a:pt x="0" y="17"/>
                    </a:lnTo>
                    <a:lnTo>
                      <a:pt x="0" y="26"/>
                    </a:lnTo>
                    <a:lnTo>
                      <a:pt x="9" y="34"/>
                    </a:lnTo>
                    <a:lnTo>
                      <a:pt x="9" y="51"/>
                    </a:lnTo>
                    <a:lnTo>
                      <a:pt x="9" y="87"/>
                    </a:lnTo>
                    <a:lnTo>
                      <a:pt x="25" y="87"/>
                    </a:lnTo>
                    <a:lnTo>
                      <a:pt x="25" y="60"/>
                    </a:lnTo>
                    <a:lnTo>
                      <a:pt x="35" y="26"/>
                    </a:lnTo>
                    <a:lnTo>
                      <a:pt x="35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2" name="Freeform 323"/>
              <p:cNvSpPr>
                <a:spLocks/>
              </p:cNvSpPr>
              <p:nvPr/>
            </p:nvSpPr>
            <p:spPr bwMode="auto">
              <a:xfrm>
                <a:off x="4462463" y="4389438"/>
                <a:ext cx="41275" cy="2857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7"/>
                  </a:cxn>
                  <a:cxn ang="0">
                    <a:pos x="8" y="17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17">
                    <a:moveTo>
                      <a:pt x="25" y="0"/>
                    </a:moveTo>
                    <a:lnTo>
                      <a:pt x="25" y="17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3" name="Freeform 324"/>
              <p:cNvSpPr>
                <a:spLocks/>
              </p:cNvSpPr>
              <p:nvPr/>
            </p:nvSpPr>
            <p:spPr bwMode="auto">
              <a:xfrm>
                <a:off x="4462463" y="4389438"/>
                <a:ext cx="41275" cy="2857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7"/>
                  </a:cxn>
                  <a:cxn ang="0">
                    <a:pos x="8" y="17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17">
                    <a:moveTo>
                      <a:pt x="25" y="0"/>
                    </a:moveTo>
                    <a:lnTo>
                      <a:pt x="25" y="17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25" y="0"/>
                    </a:lnTo>
                  </a:path>
                </a:pathLst>
              </a:custGeom>
              <a:grpFill/>
              <a:ln w="4826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4" name="Freeform 325"/>
              <p:cNvSpPr>
                <a:spLocks/>
              </p:cNvSpPr>
              <p:nvPr/>
            </p:nvSpPr>
            <p:spPr bwMode="auto">
              <a:xfrm>
                <a:off x="4503738" y="4354513"/>
                <a:ext cx="169862" cy="207962"/>
              </a:xfrm>
              <a:custGeom>
                <a:avLst/>
                <a:gdLst/>
                <a:ahLst/>
                <a:cxnLst>
                  <a:cxn ang="0">
                    <a:pos x="71" y="9"/>
                  </a:cxn>
                  <a:cxn ang="0">
                    <a:pos x="71" y="27"/>
                  </a:cxn>
                  <a:cxn ang="0">
                    <a:pos x="27" y="19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44" y="36"/>
                  </a:cxn>
                  <a:cxn ang="0">
                    <a:pos x="44" y="43"/>
                  </a:cxn>
                  <a:cxn ang="0">
                    <a:pos x="44" y="80"/>
                  </a:cxn>
                  <a:cxn ang="0">
                    <a:pos x="20" y="80"/>
                  </a:cxn>
                  <a:cxn ang="0">
                    <a:pos x="9" y="87"/>
                  </a:cxn>
                  <a:cxn ang="0">
                    <a:pos x="9" y="98"/>
                  </a:cxn>
                  <a:cxn ang="0">
                    <a:pos x="0" y="98"/>
                  </a:cxn>
                  <a:cxn ang="0">
                    <a:pos x="0" y="107"/>
                  </a:cxn>
                  <a:cxn ang="0">
                    <a:pos x="20" y="124"/>
                  </a:cxn>
                  <a:cxn ang="0">
                    <a:pos x="20" y="114"/>
                  </a:cxn>
                  <a:cxn ang="0">
                    <a:pos x="27" y="114"/>
                  </a:cxn>
                  <a:cxn ang="0">
                    <a:pos x="44" y="114"/>
                  </a:cxn>
                  <a:cxn ang="0">
                    <a:pos x="63" y="107"/>
                  </a:cxn>
                  <a:cxn ang="0">
                    <a:pos x="71" y="80"/>
                  </a:cxn>
                  <a:cxn ang="0">
                    <a:pos x="88" y="63"/>
                  </a:cxn>
                  <a:cxn ang="0">
                    <a:pos x="107" y="0"/>
                  </a:cxn>
                  <a:cxn ang="0">
                    <a:pos x="80" y="9"/>
                  </a:cxn>
                  <a:cxn ang="0">
                    <a:pos x="71" y="9"/>
                  </a:cxn>
                </a:cxnLst>
                <a:rect l="0" t="0" r="r" b="b"/>
                <a:pathLst>
                  <a:path w="107" h="124">
                    <a:moveTo>
                      <a:pt x="71" y="9"/>
                    </a:moveTo>
                    <a:lnTo>
                      <a:pt x="71" y="27"/>
                    </a:lnTo>
                    <a:lnTo>
                      <a:pt x="27" y="19"/>
                    </a:lnTo>
                    <a:lnTo>
                      <a:pt x="27" y="36"/>
                    </a:lnTo>
                    <a:lnTo>
                      <a:pt x="36" y="27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4" y="80"/>
                    </a:lnTo>
                    <a:lnTo>
                      <a:pt x="20" y="80"/>
                    </a:lnTo>
                    <a:lnTo>
                      <a:pt x="9" y="87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20" y="124"/>
                    </a:lnTo>
                    <a:lnTo>
                      <a:pt x="20" y="114"/>
                    </a:lnTo>
                    <a:lnTo>
                      <a:pt x="27" y="114"/>
                    </a:lnTo>
                    <a:lnTo>
                      <a:pt x="44" y="114"/>
                    </a:lnTo>
                    <a:lnTo>
                      <a:pt x="63" y="107"/>
                    </a:lnTo>
                    <a:lnTo>
                      <a:pt x="71" y="80"/>
                    </a:lnTo>
                    <a:lnTo>
                      <a:pt x="88" y="63"/>
                    </a:lnTo>
                    <a:lnTo>
                      <a:pt x="107" y="0"/>
                    </a:lnTo>
                    <a:lnTo>
                      <a:pt x="80" y="9"/>
                    </a:lnTo>
                    <a:lnTo>
                      <a:pt x="71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5" name="Freeform 326"/>
              <p:cNvSpPr>
                <a:spLocks/>
              </p:cNvSpPr>
              <p:nvPr/>
            </p:nvSpPr>
            <p:spPr bwMode="auto">
              <a:xfrm>
                <a:off x="4503738" y="4354513"/>
                <a:ext cx="169862" cy="207962"/>
              </a:xfrm>
              <a:custGeom>
                <a:avLst/>
                <a:gdLst/>
                <a:ahLst/>
                <a:cxnLst>
                  <a:cxn ang="0">
                    <a:pos x="71" y="9"/>
                  </a:cxn>
                  <a:cxn ang="0">
                    <a:pos x="71" y="27"/>
                  </a:cxn>
                  <a:cxn ang="0">
                    <a:pos x="27" y="19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44" y="36"/>
                  </a:cxn>
                  <a:cxn ang="0">
                    <a:pos x="44" y="43"/>
                  </a:cxn>
                  <a:cxn ang="0">
                    <a:pos x="44" y="80"/>
                  </a:cxn>
                  <a:cxn ang="0">
                    <a:pos x="20" y="80"/>
                  </a:cxn>
                  <a:cxn ang="0">
                    <a:pos x="9" y="87"/>
                  </a:cxn>
                  <a:cxn ang="0">
                    <a:pos x="9" y="98"/>
                  </a:cxn>
                  <a:cxn ang="0">
                    <a:pos x="0" y="98"/>
                  </a:cxn>
                  <a:cxn ang="0">
                    <a:pos x="0" y="107"/>
                  </a:cxn>
                  <a:cxn ang="0">
                    <a:pos x="20" y="124"/>
                  </a:cxn>
                  <a:cxn ang="0">
                    <a:pos x="20" y="114"/>
                  </a:cxn>
                  <a:cxn ang="0">
                    <a:pos x="27" y="114"/>
                  </a:cxn>
                  <a:cxn ang="0">
                    <a:pos x="44" y="114"/>
                  </a:cxn>
                  <a:cxn ang="0">
                    <a:pos x="63" y="107"/>
                  </a:cxn>
                  <a:cxn ang="0">
                    <a:pos x="71" y="80"/>
                  </a:cxn>
                  <a:cxn ang="0">
                    <a:pos x="88" y="63"/>
                  </a:cxn>
                  <a:cxn ang="0">
                    <a:pos x="107" y="0"/>
                  </a:cxn>
                  <a:cxn ang="0">
                    <a:pos x="80" y="9"/>
                  </a:cxn>
                  <a:cxn ang="0">
                    <a:pos x="71" y="9"/>
                  </a:cxn>
                </a:cxnLst>
                <a:rect l="0" t="0" r="r" b="b"/>
                <a:pathLst>
                  <a:path w="107" h="124">
                    <a:moveTo>
                      <a:pt x="71" y="9"/>
                    </a:moveTo>
                    <a:lnTo>
                      <a:pt x="71" y="27"/>
                    </a:lnTo>
                    <a:lnTo>
                      <a:pt x="27" y="19"/>
                    </a:lnTo>
                    <a:lnTo>
                      <a:pt x="27" y="36"/>
                    </a:lnTo>
                    <a:lnTo>
                      <a:pt x="36" y="27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4" y="80"/>
                    </a:lnTo>
                    <a:lnTo>
                      <a:pt x="20" y="80"/>
                    </a:lnTo>
                    <a:lnTo>
                      <a:pt x="9" y="87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20" y="124"/>
                    </a:lnTo>
                    <a:lnTo>
                      <a:pt x="20" y="114"/>
                    </a:lnTo>
                    <a:lnTo>
                      <a:pt x="27" y="114"/>
                    </a:lnTo>
                    <a:lnTo>
                      <a:pt x="44" y="114"/>
                    </a:lnTo>
                    <a:lnTo>
                      <a:pt x="63" y="107"/>
                    </a:lnTo>
                    <a:lnTo>
                      <a:pt x="71" y="80"/>
                    </a:lnTo>
                    <a:lnTo>
                      <a:pt x="88" y="63"/>
                    </a:lnTo>
                    <a:lnTo>
                      <a:pt x="107" y="0"/>
                    </a:lnTo>
                    <a:lnTo>
                      <a:pt x="80" y="9"/>
                    </a:lnTo>
                    <a:lnTo>
                      <a:pt x="71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6" name="Freeform 327"/>
              <p:cNvSpPr>
                <a:spLocks/>
              </p:cNvSpPr>
              <p:nvPr/>
            </p:nvSpPr>
            <p:spPr bwMode="auto">
              <a:xfrm>
                <a:off x="4892675" y="4459288"/>
                <a:ext cx="47625" cy="4127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10" y="8"/>
                  </a:cxn>
                  <a:cxn ang="0">
                    <a:pos x="28" y="0"/>
                  </a:cxn>
                  <a:cxn ang="0">
                    <a:pos x="28" y="17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lnTo>
                      <a:pt x="10" y="24"/>
                    </a:lnTo>
                    <a:lnTo>
                      <a:pt x="0" y="24"/>
                    </a:lnTo>
                    <a:lnTo>
                      <a:pt x="10" y="8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7" name="Freeform 328"/>
              <p:cNvSpPr>
                <a:spLocks/>
              </p:cNvSpPr>
              <p:nvPr/>
            </p:nvSpPr>
            <p:spPr bwMode="auto">
              <a:xfrm>
                <a:off x="4892675" y="4459288"/>
                <a:ext cx="47625" cy="4127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10" y="8"/>
                  </a:cxn>
                  <a:cxn ang="0">
                    <a:pos x="28" y="0"/>
                  </a:cxn>
                  <a:cxn ang="0">
                    <a:pos x="28" y="17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lnTo>
                      <a:pt x="10" y="24"/>
                    </a:lnTo>
                    <a:lnTo>
                      <a:pt x="0" y="24"/>
                    </a:lnTo>
                    <a:lnTo>
                      <a:pt x="10" y="8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28" y="2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8" name="Freeform 329"/>
              <p:cNvSpPr>
                <a:spLocks/>
              </p:cNvSpPr>
              <p:nvPr/>
            </p:nvSpPr>
            <p:spPr bwMode="auto">
              <a:xfrm>
                <a:off x="4911725" y="4500563"/>
                <a:ext cx="28575" cy="476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11"/>
                  </a:cxn>
                  <a:cxn ang="0">
                    <a:pos x="0" y="27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27">
                    <a:moveTo>
                      <a:pt x="18" y="0"/>
                    </a:moveTo>
                    <a:lnTo>
                      <a:pt x="18" y="11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9" name="Freeform 330"/>
              <p:cNvSpPr>
                <a:spLocks/>
              </p:cNvSpPr>
              <p:nvPr/>
            </p:nvSpPr>
            <p:spPr bwMode="auto">
              <a:xfrm>
                <a:off x="4911725" y="4500563"/>
                <a:ext cx="28575" cy="476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11"/>
                  </a:cxn>
                  <a:cxn ang="0">
                    <a:pos x="0" y="27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27">
                    <a:moveTo>
                      <a:pt x="18" y="0"/>
                    </a:moveTo>
                    <a:lnTo>
                      <a:pt x="18" y="11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" name="Freeform 331"/>
              <p:cNvSpPr>
                <a:spLocks/>
              </p:cNvSpPr>
              <p:nvPr/>
            </p:nvSpPr>
            <p:spPr bwMode="auto">
              <a:xfrm>
                <a:off x="4516438" y="4840288"/>
                <a:ext cx="298450" cy="295275"/>
              </a:xfrm>
              <a:custGeom>
                <a:avLst/>
                <a:gdLst/>
                <a:ahLst/>
                <a:cxnLst>
                  <a:cxn ang="0">
                    <a:pos x="62" y="176"/>
                  </a:cxn>
                  <a:cxn ang="0">
                    <a:pos x="54" y="158"/>
                  </a:cxn>
                  <a:cxn ang="0">
                    <a:pos x="35" y="107"/>
                  </a:cxn>
                  <a:cxn ang="0">
                    <a:pos x="35" y="8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42" y="18"/>
                  </a:cxn>
                  <a:cxn ang="0">
                    <a:pos x="159" y="10"/>
                  </a:cxn>
                  <a:cxn ang="0">
                    <a:pos x="167" y="0"/>
                  </a:cxn>
                  <a:cxn ang="0">
                    <a:pos x="186" y="10"/>
                  </a:cxn>
                  <a:cxn ang="0">
                    <a:pos x="167" y="27"/>
                  </a:cxn>
                  <a:cxn ang="0">
                    <a:pos x="159" y="18"/>
                  </a:cxn>
                  <a:cxn ang="0">
                    <a:pos x="132" y="18"/>
                  </a:cxn>
                  <a:cxn ang="0">
                    <a:pos x="123" y="71"/>
                  </a:cxn>
                  <a:cxn ang="0">
                    <a:pos x="116" y="80"/>
                  </a:cxn>
                  <a:cxn ang="0">
                    <a:pos x="116" y="115"/>
                  </a:cxn>
                  <a:cxn ang="0">
                    <a:pos x="116" y="168"/>
                  </a:cxn>
                  <a:cxn ang="0">
                    <a:pos x="98" y="176"/>
                  </a:cxn>
                  <a:cxn ang="0">
                    <a:pos x="79" y="176"/>
                  </a:cxn>
                  <a:cxn ang="0">
                    <a:pos x="71" y="168"/>
                  </a:cxn>
                  <a:cxn ang="0">
                    <a:pos x="62" y="176"/>
                  </a:cxn>
                </a:cxnLst>
                <a:rect l="0" t="0" r="r" b="b"/>
                <a:pathLst>
                  <a:path w="186" h="176">
                    <a:moveTo>
                      <a:pt x="62" y="176"/>
                    </a:moveTo>
                    <a:lnTo>
                      <a:pt x="54" y="158"/>
                    </a:lnTo>
                    <a:lnTo>
                      <a:pt x="35" y="107"/>
                    </a:lnTo>
                    <a:lnTo>
                      <a:pt x="35" y="8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42" y="18"/>
                    </a:lnTo>
                    <a:lnTo>
                      <a:pt x="159" y="10"/>
                    </a:lnTo>
                    <a:lnTo>
                      <a:pt x="167" y="0"/>
                    </a:lnTo>
                    <a:lnTo>
                      <a:pt x="186" y="10"/>
                    </a:lnTo>
                    <a:lnTo>
                      <a:pt x="167" y="27"/>
                    </a:lnTo>
                    <a:lnTo>
                      <a:pt x="159" y="18"/>
                    </a:lnTo>
                    <a:lnTo>
                      <a:pt x="132" y="18"/>
                    </a:lnTo>
                    <a:lnTo>
                      <a:pt x="123" y="71"/>
                    </a:lnTo>
                    <a:lnTo>
                      <a:pt x="116" y="80"/>
                    </a:lnTo>
                    <a:lnTo>
                      <a:pt x="116" y="115"/>
                    </a:lnTo>
                    <a:lnTo>
                      <a:pt x="116" y="168"/>
                    </a:lnTo>
                    <a:lnTo>
                      <a:pt x="98" y="176"/>
                    </a:lnTo>
                    <a:lnTo>
                      <a:pt x="79" y="176"/>
                    </a:lnTo>
                    <a:lnTo>
                      <a:pt x="71" y="168"/>
                    </a:lnTo>
                    <a:lnTo>
                      <a:pt x="62" y="17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1" name="Freeform 332"/>
              <p:cNvSpPr>
                <a:spLocks/>
              </p:cNvSpPr>
              <p:nvPr/>
            </p:nvSpPr>
            <p:spPr bwMode="auto">
              <a:xfrm>
                <a:off x="4516438" y="4840288"/>
                <a:ext cx="298450" cy="295275"/>
              </a:xfrm>
              <a:custGeom>
                <a:avLst/>
                <a:gdLst/>
                <a:ahLst/>
                <a:cxnLst>
                  <a:cxn ang="0">
                    <a:pos x="62" y="176"/>
                  </a:cxn>
                  <a:cxn ang="0">
                    <a:pos x="54" y="158"/>
                  </a:cxn>
                  <a:cxn ang="0">
                    <a:pos x="35" y="107"/>
                  </a:cxn>
                  <a:cxn ang="0">
                    <a:pos x="35" y="8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89" y="10"/>
                  </a:cxn>
                  <a:cxn ang="0">
                    <a:pos x="105" y="10"/>
                  </a:cxn>
                  <a:cxn ang="0">
                    <a:pos x="142" y="18"/>
                  </a:cxn>
                  <a:cxn ang="0">
                    <a:pos x="159" y="10"/>
                  </a:cxn>
                  <a:cxn ang="0">
                    <a:pos x="167" y="0"/>
                  </a:cxn>
                  <a:cxn ang="0">
                    <a:pos x="186" y="10"/>
                  </a:cxn>
                  <a:cxn ang="0">
                    <a:pos x="167" y="27"/>
                  </a:cxn>
                  <a:cxn ang="0">
                    <a:pos x="159" y="18"/>
                  </a:cxn>
                  <a:cxn ang="0">
                    <a:pos x="132" y="18"/>
                  </a:cxn>
                  <a:cxn ang="0">
                    <a:pos x="123" y="71"/>
                  </a:cxn>
                  <a:cxn ang="0">
                    <a:pos x="116" y="80"/>
                  </a:cxn>
                  <a:cxn ang="0">
                    <a:pos x="116" y="115"/>
                  </a:cxn>
                  <a:cxn ang="0">
                    <a:pos x="116" y="168"/>
                  </a:cxn>
                  <a:cxn ang="0">
                    <a:pos x="98" y="176"/>
                  </a:cxn>
                  <a:cxn ang="0">
                    <a:pos x="79" y="176"/>
                  </a:cxn>
                  <a:cxn ang="0">
                    <a:pos x="71" y="168"/>
                  </a:cxn>
                  <a:cxn ang="0">
                    <a:pos x="62" y="176"/>
                  </a:cxn>
                </a:cxnLst>
                <a:rect l="0" t="0" r="r" b="b"/>
                <a:pathLst>
                  <a:path w="186" h="176">
                    <a:moveTo>
                      <a:pt x="62" y="176"/>
                    </a:moveTo>
                    <a:lnTo>
                      <a:pt x="54" y="158"/>
                    </a:lnTo>
                    <a:lnTo>
                      <a:pt x="35" y="107"/>
                    </a:lnTo>
                    <a:lnTo>
                      <a:pt x="35" y="8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89" y="10"/>
                    </a:lnTo>
                    <a:lnTo>
                      <a:pt x="105" y="10"/>
                    </a:lnTo>
                    <a:lnTo>
                      <a:pt x="142" y="18"/>
                    </a:lnTo>
                    <a:lnTo>
                      <a:pt x="159" y="10"/>
                    </a:lnTo>
                    <a:lnTo>
                      <a:pt x="167" y="0"/>
                    </a:lnTo>
                    <a:lnTo>
                      <a:pt x="186" y="10"/>
                    </a:lnTo>
                    <a:lnTo>
                      <a:pt x="167" y="27"/>
                    </a:lnTo>
                    <a:lnTo>
                      <a:pt x="159" y="18"/>
                    </a:lnTo>
                    <a:lnTo>
                      <a:pt x="132" y="18"/>
                    </a:lnTo>
                    <a:lnTo>
                      <a:pt x="123" y="71"/>
                    </a:lnTo>
                    <a:lnTo>
                      <a:pt x="116" y="80"/>
                    </a:lnTo>
                    <a:lnTo>
                      <a:pt x="116" y="115"/>
                    </a:lnTo>
                    <a:lnTo>
                      <a:pt x="116" y="168"/>
                    </a:lnTo>
                    <a:lnTo>
                      <a:pt x="98" y="176"/>
                    </a:lnTo>
                    <a:lnTo>
                      <a:pt x="79" y="176"/>
                    </a:lnTo>
                    <a:lnTo>
                      <a:pt x="71" y="168"/>
                    </a:lnTo>
                    <a:lnTo>
                      <a:pt x="62" y="17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2" name="Freeform 333"/>
              <p:cNvSpPr>
                <a:spLocks/>
              </p:cNvSpPr>
              <p:nvPr/>
            </p:nvSpPr>
            <p:spPr bwMode="auto">
              <a:xfrm>
                <a:off x="4516438" y="4576763"/>
                <a:ext cx="282575" cy="29210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8" y="158"/>
                  </a:cxn>
                  <a:cxn ang="0">
                    <a:pos x="35" y="158"/>
                  </a:cxn>
                  <a:cxn ang="0">
                    <a:pos x="89" y="168"/>
                  </a:cxn>
                  <a:cxn ang="0">
                    <a:pos x="105" y="168"/>
                  </a:cxn>
                  <a:cxn ang="0">
                    <a:pos x="142" y="176"/>
                  </a:cxn>
                  <a:cxn ang="0">
                    <a:pos x="159" y="168"/>
                  </a:cxn>
                  <a:cxn ang="0">
                    <a:pos x="142" y="151"/>
                  </a:cxn>
                  <a:cxn ang="0">
                    <a:pos x="142" y="106"/>
                  </a:cxn>
                  <a:cxn ang="0">
                    <a:pos x="176" y="97"/>
                  </a:cxn>
                  <a:cxn ang="0">
                    <a:pos x="167" y="71"/>
                  </a:cxn>
                  <a:cxn ang="0">
                    <a:pos x="142" y="80"/>
                  </a:cxn>
                  <a:cxn ang="0">
                    <a:pos x="142" y="71"/>
                  </a:cxn>
                  <a:cxn ang="0">
                    <a:pos x="150" y="62"/>
                  </a:cxn>
                  <a:cxn ang="0">
                    <a:pos x="142" y="53"/>
                  </a:cxn>
                  <a:cxn ang="0">
                    <a:pos x="142" y="26"/>
                  </a:cxn>
                  <a:cxn ang="0">
                    <a:pos x="123" y="19"/>
                  </a:cxn>
                  <a:cxn ang="0">
                    <a:pos x="105" y="19"/>
                  </a:cxn>
                  <a:cxn ang="0">
                    <a:pos x="105" y="26"/>
                  </a:cxn>
                  <a:cxn ang="0">
                    <a:pos x="89" y="36"/>
                  </a:cxn>
                  <a:cxn ang="0">
                    <a:pos x="71" y="19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27" y="0"/>
                  </a:cxn>
                  <a:cxn ang="0">
                    <a:pos x="11" y="9"/>
                  </a:cxn>
                  <a:cxn ang="0">
                    <a:pos x="18" y="36"/>
                  </a:cxn>
                  <a:cxn ang="0">
                    <a:pos x="18" y="44"/>
                  </a:cxn>
                  <a:cxn ang="0">
                    <a:pos x="27" y="80"/>
                  </a:cxn>
                  <a:cxn ang="0">
                    <a:pos x="27" y="97"/>
                  </a:cxn>
                  <a:cxn ang="0">
                    <a:pos x="11" y="106"/>
                  </a:cxn>
                  <a:cxn ang="0">
                    <a:pos x="0" y="140"/>
                  </a:cxn>
                  <a:cxn ang="0">
                    <a:pos x="0" y="158"/>
                  </a:cxn>
                </a:cxnLst>
                <a:rect l="0" t="0" r="r" b="b"/>
                <a:pathLst>
                  <a:path w="176" h="176">
                    <a:moveTo>
                      <a:pt x="0" y="158"/>
                    </a:moveTo>
                    <a:lnTo>
                      <a:pt x="18" y="158"/>
                    </a:lnTo>
                    <a:lnTo>
                      <a:pt x="35" y="158"/>
                    </a:lnTo>
                    <a:lnTo>
                      <a:pt x="89" y="168"/>
                    </a:lnTo>
                    <a:lnTo>
                      <a:pt x="105" y="168"/>
                    </a:lnTo>
                    <a:lnTo>
                      <a:pt x="142" y="176"/>
                    </a:lnTo>
                    <a:lnTo>
                      <a:pt x="159" y="168"/>
                    </a:lnTo>
                    <a:lnTo>
                      <a:pt x="142" y="151"/>
                    </a:lnTo>
                    <a:lnTo>
                      <a:pt x="142" y="106"/>
                    </a:lnTo>
                    <a:lnTo>
                      <a:pt x="176" y="97"/>
                    </a:lnTo>
                    <a:lnTo>
                      <a:pt x="167" y="71"/>
                    </a:lnTo>
                    <a:lnTo>
                      <a:pt x="142" y="80"/>
                    </a:lnTo>
                    <a:lnTo>
                      <a:pt x="142" y="71"/>
                    </a:lnTo>
                    <a:lnTo>
                      <a:pt x="150" y="62"/>
                    </a:lnTo>
                    <a:lnTo>
                      <a:pt x="142" y="53"/>
                    </a:lnTo>
                    <a:lnTo>
                      <a:pt x="142" y="26"/>
                    </a:lnTo>
                    <a:lnTo>
                      <a:pt x="123" y="19"/>
                    </a:lnTo>
                    <a:lnTo>
                      <a:pt x="105" y="19"/>
                    </a:lnTo>
                    <a:lnTo>
                      <a:pt x="105" y="26"/>
                    </a:lnTo>
                    <a:lnTo>
                      <a:pt x="89" y="36"/>
                    </a:lnTo>
                    <a:lnTo>
                      <a:pt x="71" y="1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27" y="0"/>
                    </a:lnTo>
                    <a:lnTo>
                      <a:pt x="11" y="9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27" y="80"/>
                    </a:lnTo>
                    <a:lnTo>
                      <a:pt x="27" y="97"/>
                    </a:lnTo>
                    <a:lnTo>
                      <a:pt x="11" y="106"/>
                    </a:lnTo>
                    <a:lnTo>
                      <a:pt x="0" y="140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3" name="Freeform 334"/>
              <p:cNvSpPr>
                <a:spLocks/>
              </p:cNvSpPr>
              <p:nvPr/>
            </p:nvSpPr>
            <p:spPr bwMode="auto">
              <a:xfrm>
                <a:off x="4516438" y="4576763"/>
                <a:ext cx="282575" cy="29210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8" y="158"/>
                  </a:cxn>
                  <a:cxn ang="0">
                    <a:pos x="35" y="158"/>
                  </a:cxn>
                  <a:cxn ang="0">
                    <a:pos x="89" y="168"/>
                  </a:cxn>
                  <a:cxn ang="0">
                    <a:pos x="105" y="168"/>
                  </a:cxn>
                  <a:cxn ang="0">
                    <a:pos x="142" y="176"/>
                  </a:cxn>
                  <a:cxn ang="0">
                    <a:pos x="159" y="168"/>
                  </a:cxn>
                  <a:cxn ang="0">
                    <a:pos x="142" y="151"/>
                  </a:cxn>
                  <a:cxn ang="0">
                    <a:pos x="142" y="106"/>
                  </a:cxn>
                  <a:cxn ang="0">
                    <a:pos x="176" y="97"/>
                  </a:cxn>
                  <a:cxn ang="0">
                    <a:pos x="167" y="71"/>
                  </a:cxn>
                  <a:cxn ang="0">
                    <a:pos x="142" y="80"/>
                  </a:cxn>
                  <a:cxn ang="0">
                    <a:pos x="142" y="71"/>
                  </a:cxn>
                  <a:cxn ang="0">
                    <a:pos x="150" y="62"/>
                  </a:cxn>
                  <a:cxn ang="0">
                    <a:pos x="142" y="53"/>
                  </a:cxn>
                  <a:cxn ang="0">
                    <a:pos x="142" y="26"/>
                  </a:cxn>
                  <a:cxn ang="0">
                    <a:pos x="123" y="19"/>
                  </a:cxn>
                  <a:cxn ang="0">
                    <a:pos x="105" y="19"/>
                  </a:cxn>
                  <a:cxn ang="0">
                    <a:pos x="105" y="26"/>
                  </a:cxn>
                  <a:cxn ang="0">
                    <a:pos x="89" y="36"/>
                  </a:cxn>
                  <a:cxn ang="0">
                    <a:pos x="71" y="19"/>
                  </a:cxn>
                  <a:cxn ang="0">
                    <a:pos x="71" y="0"/>
                  </a:cxn>
                  <a:cxn ang="0">
                    <a:pos x="62" y="0"/>
                  </a:cxn>
                  <a:cxn ang="0">
                    <a:pos x="27" y="0"/>
                  </a:cxn>
                  <a:cxn ang="0">
                    <a:pos x="11" y="9"/>
                  </a:cxn>
                  <a:cxn ang="0">
                    <a:pos x="18" y="36"/>
                  </a:cxn>
                  <a:cxn ang="0">
                    <a:pos x="18" y="44"/>
                  </a:cxn>
                  <a:cxn ang="0">
                    <a:pos x="27" y="80"/>
                  </a:cxn>
                  <a:cxn ang="0">
                    <a:pos x="27" y="97"/>
                  </a:cxn>
                  <a:cxn ang="0">
                    <a:pos x="11" y="106"/>
                  </a:cxn>
                  <a:cxn ang="0">
                    <a:pos x="0" y="140"/>
                  </a:cxn>
                  <a:cxn ang="0">
                    <a:pos x="0" y="158"/>
                  </a:cxn>
                </a:cxnLst>
                <a:rect l="0" t="0" r="r" b="b"/>
                <a:pathLst>
                  <a:path w="176" h="176">
                    <a:moveTo>
                      <a:pt x="0" y="158"/>
                    </a:moveTo>
                    <a:lnTo>
                      <a:pt x="18" y="158"/>
                    </a:lnTo>
                    <a:lnTo>
                      <a:pt x="35" y="158"/>
                    </a:lnTo>
                    <a:lnTo>
                      <a:pt x="89" y="168"/>
                    </a:lnTo>
                    <a:lnTo>
                      <a:pt x="105" y="168"/>
                    </a:lnTo>
                    <a:lnTo>
                      <a:pt x="142" y="176"/>
                    </a:lnTo>
                    <a:lnTo>
                      <a:pt x="159" y="168"/>
                    </a:lnTo>
                    <a:lnTo>
                      <a:pt x="142" y="151"/>
                    </a:lnTo>
                    <a:lnTo>
                      <a:pt x="142" y="106"/>
                    </a:lnTo>
                    <a:lnTo>
                      <a:pt x="176" y="97"/>
                    </a:lnTo>
                    <a:lnTo>
                      <a:pt x="167" y="71"/>
                    </a:lnTo>
                    <a:lnTo>
                      <a:pt x="142" y="80"/>
                    </a:lnTo>
                    <a:lnTo>
                      <a:pt x="142" y="71"/>
                    </a:lnTo>
                    <a:lnTo>
                      <a:pt x="150" y="62"/>
                    </a:lnTo>
                    <a:lnTo>
                      <a:pt x="142" y="53"/>
                    </a:lnTo>
                    <a:lnTo>
                      <a:pt x="142" y="26"/>
                    </a:lnTo>
                    <a:lnTo>
                      <a:pt x="123" y="19"/>
                    </a:lnTo>
                    <a:lnTo>
                      <a:pt x="105" y="19"/>
                    </a:lnTo>
                    <a:lnTo>
                      <a:pt x="105" y="26"/>
                    </a:lnTo>
                    <a:lnTo>
                      <a:pt x="89" y="36"/>
                    </a:lnTo>
                    <a:lnTo>
                      <a:pt x="71" y="19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27" y="0"/>
                    </a:lnTo>
                    <a:lnTo>
                      <a:pt x="11" y="9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27" y="80"/>
                    </a:lnTo>
                    <a:lnTo>
                      <a:pt x="27" y="97"/>
                    </a:lnTo>
                    <a:lnTo>
                      <a:pt x="11" y="106"/>
                    </a:lnTo>
                    <a:lnTo>
                      <a:pt x="0" y="140"/>
                    </a:lnTo>
                    <a:lnTo>
                      <a:pt x="0" y="15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4" name="Freeform 335"/>
              <p:cNvSpPr>
                <a:spLocks/>
              </p:cNvSpPr>
              <p:nvPr/>
            </p:nvSpPr>
            <p:spPr bwMode="auto">
              <a:xfrm>
                <a:off x="4537075" y="4548188"/>
                <a:ext cx="12700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8">
                    <a:moveTo>
                      <a:pt x="7" y="0"/>
                    </a:move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" name="Freeform 336"/>
              <p:cNvSpPr>
                <a:spLocks/>
              </p:cNvSpPr>
              <p:nvPr/>
            </p:nvSpPr>
            <p:spPr bwMode="auto">
              <a:xfrm>
                <a:off x="4537075" y="4548188"/>
                <a:ext cx="12700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8">
                    <a:moveTo>
                      <a:pt x="7" y="0"/>
                    </a:move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6" name="Freeform 337"/>
              <p:cNvSpPr>
                <a:spLocks/>
              </p:cNvSpPr>
              <p:nvPr/>
            </p:nvSpPr>
            <p:spPr bwMode="auto">
              <a:xfrm>
                <a:off x="4614863" y="4959350"/>
                <a:ext cx="366712" cy="338138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19" y="61"/>
                  </a:cxn>
                  <a:cxn ang="0">
                    <a:pos x="212" y="61"/>
                  </a:cxn>
                  <a:cxn ang="0">
                    <a:pos x="203" y="71"/>
                  </a:cxn>
                  <a:cxn ang="0">
                    <a:pos x="212" y="80"/>
                  </a:cxn>
                  <a:cxn ang="0">
                    <a:pos x="219" y="71"/>
                  </a:cxn>
                  <a:cxn ang="0">
                    <a:pos x="229" y="71"/>
                  </a:cxn>
                  <a:cxn ang="0">
                    <a:pos x="229" y="80"/>
                  </a:cxn>
                  <a:cxn ang="0">
                    <a:pos x="229" y="105"/>
                  </a:cxn>
                  <a:cxn ang="0">
                    <a:pos x="212" y="114"/>
                  </a:cxn>
                  <a:cxn ang="0">
                    <a:pos x="194" y="142"/>
                  </a:cxn>
                  <a:cxn ang="0">
                    <a:pos x="168" y="166"/>
                  </a:cxn>
                  <a:cxn ang="0">
                    <a:pos x="150" y="185"/>
                  </a:cxn>
                  <a:cxn ang="0">
                    <a:pos x="124" y="193"/>
                  </a:cxn>
                  <a:cxn ang="0">
                    <a:pos x="105" y="193"/>
                  </a:cxn>
                  <a:cxn ang="0">
                    <a:pos x="80" y="193"/>
                  </a:cxn>
                  <a:cxn ang="0">
                    <a:pos x="54" y="202"/>
                  </a:cxn>
                  <a:cxn ang="0">
                    <a:pos x="43" y="202"/>
                  </a:cxn>
                  <a:cxn ang="0">
                    <a:pos x="36" y="193"/>
                  </a:cxn>
                  <a:cxn ang="0">
                    <a:pos x="27" y="166"/>
                  </a:cxn>
                  <a:cxn ang="0">
                    <a:pos x="27" y="158"/>
                  </a:cxn>
                  <a:cxn ang="0">
                    <a:pos x="9" y="105"/>
                  </a:cxn>
                  <a:cxn ang="0">
                    <a:pos x="0" y="105"/>
                  </a:cxn>
                  <a:cxn ang="0">
                    <a:pos x="9" y="97"/>
                  </a:cxn>
                  <a:cxn ang="0">
                    <a:pos x="17" y="105"/>
                  </a:cxn>
                  <a:cxn ang="0">
                    <a:pos x="36" y="105"/>
                  </a:cxn>
                  <a:cxn ang="0">
                    <a:pos x="54" y="97"/>
                  </a:cxn>
                  <a:cxn ang="0">
                    <a:pos x="54" y="44"/>
                  </a:cxn>
                  <a:cxn ang="0">
                    <a:pos x="61" y="53"/>
                  </a:cxn>
                  <a:cxn ang="0">
                    <a:pos x="61" y="71"/>
                  </a:cxn>
                  <a:cxn ang="0">
                    <a:pos x="80" y="71"/>
                  </a:cxn>
                  <a:cxn ang="0">
                    <a:pos x="105" y="53"/>
                  </a:cxn>
                  <a:cxn ang="0">
                    <a:pos x="114" y="61"/>
                  </a:cxn>
                  <a:cxn ang="0">
                    <a:pos x="124" y="53"/>
                  </a:cxn>
                  <a:cxn ang="0">
                    <a:pos x="159" y="17"/>
                  </a:cxn>
                  <a:cxn ang="0">
                    <a:pos x="185" y="0"/>
                  </a:cxn>
                  <a:cxn ang="0">
                    <a:pos x="203" y="9"/>
                  </a:cxn>
                  <a:cxn ang="0">
                    <a:pos x="212" y="9"/>
                  </a:cxn>
                </a:cxnLst>
                <a:rect l="0" t="0" r="r" b="b"/>
                <a:pathLst>
                  <a:path w="229" h="202">
                    <a:moveTo>
                      <a:pt x="212" y="9"/>
                    </a:moveTo>
                    <a:lnTo>
                      <a:pt x="219" y="61"/>
                    </a:lnTo>
                    <a:lnTo>
                      <a:pt x="212" y="61"/>
                    </a:lnTo>
                    <a:lnTo>
                      <a:pt x="203" y="71"/>
                    </a:lnTo>
                    <a:lnTo>
                      <a:pt x="212" y="80"/>
                    </a:lnTo>
                    <a:lnTo>
                      <a:pt x="219" y="71"/>
                    </a:lnTo>
                    <a:lnTo>
                      <a:pt x="229" y="71"/>
                    </a:lnTo>
                    <a:lnTo>
                      <a:pt x="229" y="80"/>
                    </a:lnTo>
                    <a:lnTo>
                      <a:pt x="229" y="105"/>
                    </a:lnTo>
                    <a:lnTo>
                      <a:pt x="212" y="114"/>
                    </a:lnTo>
                    <a:lnTo>
                      <a:pt x="194" y="142"/>
                    </a:lnTo>
                    <a:lnTo>
                      <a:pt x="168" y="166"/>
                    </a:lnTo>
                    <a:lnTo>
                      <a:pt x="150" y="185"/>
                    </a:lnTo>
                    <a:lnTo>
                      <a:pt x="124" y="193"/>
                    </a:lnTo>
                    <a:lnTo>
                      <a:pt x="105" y="193"/>
                    </a:lnTo>
                    <a:lnTo>
                      <a:pt x="80" y="193"/>
                    </a:lnTo>
                    <a:lnTo>
                      <a:pt x="54" y="202"/>
                    </a:lnTo>
                    <a:lnTo>
                      <a:pt x="43" y="202"/>
                    </a:lnTo>
                    <a:lnTo>
                      <a:pt x="36" y="193"/>
                    </a:lnTo>
                    <a:lnTo>
                      <a:pt x="27" y="166"/>
                    </a:lnTo>
                    <a:lnTo>
                      <a:pt x="27" y="158"/>
                    </a:lnTo>
                    <a:lnTo>
                      <a:pt x="9" y="105"/>
                    </a:lnTo>
                    <a:lnTo>
                      <a:pt x="0" y="105"/>
                    </a:lnTo>
                    <a:lnTo>
                      <a:pt x="9" y="97"/>
                    </a:lnTo>
                    <a:lnTo>
                      <a:pt x="17" y="105"/>
                    </a:lnTo>
                    <a:lnTo>
                      <a:pt x="36" y="105"/>
                    </a:lnTo>
                    <a:lnTo>
                      <a:pt x="54" y="97"/>
                    </a:lnTo>
                    <a:lnTo>
                      <a:pt x="54" y="44"/>
                    </a:lnTo>
                    <a:lnTo>
                      <a:pt x="61" y="53"/>
                    </a:lnTo>
                    <a:lnTo>
                      <a:pt x="61" y="71"/>
                    </a:lnTo>
                    <a:lnTo>
                      <a:pt x="80" y="71"/>
                    </a:lnTo>
                    <a:lnTo>
                      <a:pt x="105" y="53"/>
                    </a:lnTo>
                    <a:lnTo>
                      <a:pt x="114" y="61"/>
                    </a:lnTo>
                    <a:lnTo>
                      <a:pt x="124" y="53"/>
                    </a:lnTo>
                    <a:lnTo>
                      <a:pt x="159" y="17"/>
                    </a:lnTo>
                    <a:lnTo>
                      <a:pt x="185" y="0"/>
                    </a:lnTo>
                    <a:lnTo>
                      <a:pt x="203" y="9"/>
                    </a:lnTo>
                    <a:lnTo>
                      <a:pt x="212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7" name="Freeform 338"/>
              <p:cNvSpPr>
                <a:spLocks/>
              </p:cNvSpPr>
              <p:nvPr/>
            </p:nvSpPr>
            <p:spPr bwMode="auto">
              <a:xfrm>
                <a:off x="4614863" y="4959350"/>
                <a:ext cx="366712" cy="338138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19" y="61"/>
                  </a:cxn>
                  <a:cxn ang="0">
                    <a:pos x="212" y="61"/>
                  </a:cxn>
                  <a:cxn ang="0">
                    <a:pos x="203" y="71"/>
                  </a:cxn>
                  <a:cxn ang="0">
                    <a:pos x="212" y="80"/>
                  </a:cxn>
                  <a:cxn ang="0">
                    <a:pos x="219" y="71"/>
                  </a:cxn>
                  <a:cxn ang="0">
                    <a:pos x="229" y="71"/>
                  </a:cxn>
                  <a:cxn ang="0">
                    <a:pos x="229" y="80"/>
                  </a:cxn>
                  <a:cxn ang="0">
                    <a:pos x="229" y="105"/>
                  </a:cxn>
                  <a:cxn ang="0">
                    <a:pos x="212" y="114"/>
                  </a:cxn>
                  <a:cxn ang="0">
                    <a:pos x="194" y="142"/>
                  </a:cxn>
                  <a:cxn ang="0">
                    <a:pos x="168" y="166"/>
                  </a:cxn>
                  <a:cxn ang="0">
                    <a:pos x="150" y="185"/>
                  </a:cxn>
                  <a:cxn ang="0">
                    <a:pos x="124" y="193"/>
                  </a:cxn>
                  <a:cxn ang="0">
                    <a:pos x="105" y="193"/>
                  </a:cxn>
                  <a:cxn ang="0">
                    <a:pos x="80" y="193"/>
                  </a:cxn>
                  <a:cxn ang="0">
                    <a:pos x="54" y="202"/>
                  </a:cxn>
                  <a:cxn ang="0">
                    <a:pos x="43" y="202"/>
                  </a:cxn>
                  <a:cxn ang="0">
                    <a:pos x="36" y="193"/>
                  </a:cxn>
                  <a:cxn ang="0">
                    <a:pos x="27" y="166"/>
                  </a:cxn>
                  <a:cxn ang="0">
                    <a:pos x="27" y="158"/>
                  </a:cxn>
                  <a:cxn ang="0">
                    <a:pos x="9" y="105"/>
                  </a:cxn>
                  <a:cxn ang="0">
                    <a:pos x="0" y="105"/>
                  </a:cxn>
                  <a:cxn ang="0">
                    <a:pos x="9" y="97"/>
                  </a:cxn>
                  <a:cxn ang="0">
                    <a:pos x="17" y="105"/>
                  </a:cxn>
                  <a:cxn ang="0">
                    <a:pos x="36" y="105"/>
                  </a:cxn>
                  <a:cxn ang="0">
                    <a:pos x="54" y="97"/>
                  </a:cxn>
                  <a:cxn ang="0">
                    <a:pos x="54" y="44"/>
                  </a:cxn>
                  <a:cxn ang="0">
                    <a:pos x="61" y="53"/>
                  </a:cxn>
                  <a:cxn ang="0">
                    <a:pos x="61" y="71"/>
                  </a:cxn>
                  <a:cxn ang="0">
                    <a:pos x="80" y="71"/>
                  </a:cxn>
                  <a:cxn ang="0">
                    <a:pos x="105" y="53"/>
                  </a:cxn>
                  <a:cxn ang="0">
                    <a:pos x="114" y="61"/>
                  </a:cxn>
                  <a:cxn ang="0">
                    <a:pos x="124" y="53"/>
                  </a:cxn>
                  <a:cxn ang="0">
                    <a:pos x="159" y="17"/>
                  </a:cxn>
                  <a:cxn ang="0">
                    <a:pos x="185" y="0"/>
                  </a:cxn>
                  <a:cxn ang="0">
                    <a:pos x="203" y="9"/>
                  </a:cxn>
                  <a:cxn ang="0">
                    <a:pos x="212" y="9"/>
                  </a:cxn>
                </a:cxnLst>
                <a:rect l="0" t="0" r="r" b="b"/>
                <a:pathLst>
                  <a:path w="229" h="202">
                    <a:moveTo>
                      <a:pt x="212" y="9"/>
                    </a:moveTo>
                    <a:lnTo>
                      <a:pt x="219" y="61"/>
                    </a:lnTo>
                    <a:lnTo>
                      <a:pt x="212" y="61"/>
                    </a:lnTo>
                    <a:lnTo>
                      <a:pt x="203" y="71"/>
                    </a:lnTo>
                    <a:lnTo>
                      <a:pt x="212" y="80"/>
                    </a:lnTo>
                    <a:lnTo>
                      <a:pt x="219" y="71"/>
                    </a:lnTo>
                    <a:lnTo>
                      <a:pt x="229" y="71"/>
                    </a:lnTo>
                    <a:lnTo>
                      <a:pt x="229" y="80"/>
                    </a:lnTo>
                    <a:lnTo>
                      <a:pt x="229" y="105"/>
                    </a:lnTo>
                    <a:lnTo>
                      <a:pt x="212" y="114"/>
                    </a:lnTo>
                    <a:lnTo>
                      <a:pt x="194" y="142"/>
                    </a:lnTo>
                    <a:lnTo>
                      <a:pt x="168" y="166"/>
                    </a:lnTo>
                    <a:lnTo>
                      <a:pt x="150" y="185"/>
                    </a:lnTo>
                    <a:lnTo>
                      <a:pt x="124" y="193"/>
                    </a:lnTo>
                    <a:lnTo>
                      <a:pt x="105" y="193"/>
                    </a:lnTo>
                    <a:lnTo>
                      <a:pt x="80" y="193"/>
                    </a:lnTo>
                    <a:lnTo>
                      <a:pt x="54" y="202"/>
                    </a:lnTo>
                    <a:lnTo>
                      <a:pt x="43" y="202"/>
                    </a:lnTo>
                    <a:lnTo>
                      <a:pt x="36" y="193"/>
                    </a:lnTo>
                    <a:lnTo>
                      <a:pt x="27" y="166"/>
                    </a:lnTo>
                    <a:lnTo>
                      <a:pt x="27" y="158"/>
                    </a:lnTo>
                    <a:lnTo>
                      <a:pt x="9" y="105"/>
                    </a:lnTo>
                    <a:lnTo>
                      <a:pt x="0" y="105"/>
                    </a:lnTo>
                    <a:lnTo>
                      <a:pt x="9" y="97"/>
                    </a:lnTo>
                    <a:lnTo>
                      <a:pt x="17" y="105"/>
                    </a:lnTo>
                    <a:lnTo>
                      <a:pt x="36" y="105"/>
                    </a:lnTo>
                    <a:lnTo>
                      <a:pt x="54" y="97"/>
                    </a:lnTo>
                    <a:lnTo>
                      <a:pt x="54" y="44"/>
                    </a:lnTo>
                    <a:lnTo>
                      <a:pt x="61" y="53"/>
                    </a:lnTo>
                    <a:lnTo>
                      <a:pt x="61" y="71"/>
                    </a:lnTo>
                    <a:lnTo>
                      <a:pt x="80" y="71"/>
                    </a:lnTo>
                    <a:lnTo>
                      <a:pt x="105" y="53"/>
                    </a:lnTo>
                    <a:lnTo>
                      <a:pt x="114" y="61"/>
                    </a:lnTo>
                    <a:lnTo>
                      <a:pt x="124" y="53"/>
                    </a:lnTo>
                    <a:lnTo>
                      <a:pt x="159" y="17"/>
                    </a:lnTo>
                    <a:lnTo>
                      <a:pt x="185" y="0"/>
                    </a:lnTo>
                    <a:lnTo>
                      <a:pt x="203" y="9"/>
                    </a:lnTo>
                    <a:lnTo>
                      <a:pt x="212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8" name="Freeform 339"/>
              <p:cNvSpPr>
                <a:spLocks/>
              </p:cNvSpPr>
              <p:nvPr/>
            </p:nvSpPr>
            <p:spPr bwMode="auto">
              <a:xfrm>
                <a:off x="4702175" y="4856163"/>
                <a:ext cx="209550" cy="223837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7" y="114"/>
                  </a:cxn>
                  <a:cxn ang="0">
                    <a:pos x="7" y="132"/>
                  </a:cxn>
                  <a:cxn ang="0">
                    <a:pos x="26" y="132"/>
                  </a:cxn>
                  <a:cxn ang="0">
                    <a:pos x="51" y="114"/>
                  </a:cxn>
                  <a:cxn ang="0">
                    <a:pos x="60" y="122"/>
                  </a:cxn>
                  <a:cxn ang="0">
                    <a:pos x="70" y="114"/>
                  </a:cxn>
                  <a:cxn ang="0">
                    <a:pos x="105" y="78"/>
                  </a:cxn>
                  <a:cxn ang="0">
                    <a:pos x="131" y="61"/>
                  </a:cxn>
                  <a:cxn ang="0">
                    <a:pos x="114" y="61"/>
                  </a:cxn>
                  <a:cxn ang="0">
                    <a:pos x="105" y="43"/>
                  </a:cxn>
                  <a:cxn ang="0">
                    <a:pos x="87" y="27"/>
                  </a:cxn>
                  <a:cxn ang="0">
                    <a:pos x="70" y="0"/>
                  </a:cxn>
                  <a:cxn ang="0">
                    <a:pos x="51" y="17"/>
                  </a:cxn>
                  <a:cxn ang="0">
                    <a:pos x="43" y="8"/>
                  </a:cxn>
                  <a:cxn ang="0">
                    <a:pos x="16" y="8"/>
                  </a:cxn>
                  <a:cxn ang="0">
                    <a:pos x="7" y="61"/>
                  </a:cxn>
                  <a:cxn ang="0">
                    <a:pos x="0" y="70"/>
                  </a:cxn>
                  <a:cxn ang="0">
                    <a:pos x="0" y="105"/>
                  </a:cxn>
                </a:cxnLst>
                <a:rect l="0" t="0" r="r" b="b"/>
                <a:pathLst>
                  <a:path w="131" h="132">
                    <a:moveTo>
                      <a:pt x="0" y="105"/>
                    </a:moveTo>
                    <a:lnTo>
                      <a:pt x="7" y="114"/>
                    </a:lnTo>
                    <a:lnTo>
                      <a:pt x="7" y="132"/>
                    </a:lnTo>
                    <a:lnTo>
                      <a:pt x="26" y="132"/>
                    </a:lnTo>
                    <a:lnTo>
                      <a:pt x="51" y="114"/>
                    </a:lnTo>
                    <a:lnTo>
                      <a:pt x="60" y="122"/>
                    </a:lnTo>
                    <a:lnTo>
                      <a:pt x="70" y="114"/>
                    </a:lnTo>
                    <a:lnTo>
                      <a:pt x="105" y="78"/>
                    </a:lnTo>
                    <a:lnTo>
                      <a:pt x="131" y="61"/>
                    </a:lnTo>
                    <a:lnTo>
                      <a:pt x="114" y="61"/>
                    </a:lnTo>
                    <a:lnTo>
                      <a:pt x="105" y="43"/>
                    </a:lnTo>
                    <a:lnTo>
                      <a:pt x="87" y="27"/>
                    </a:lnTo>
                    <a:lnTo>
                      <a:pt x="70" y="0"/>
                    </a:lnTo>
                    <a:lnTo>
                      <a:pt x="51" y="17"/>
                    </a:lnTo>
                    <a:lnTo>
                      <a:pt x="43" y="8"/>
                    </a:lnTo>
                    <a:lnTo>
                      <a:pt x="16" y="8"/>
                    </a:lnTo>
                    <a:lnTo>
                      <a:pt x="7" y="61"/>
                    </a:lnTo>
                    <a:lnTo>
                      <a:pt x="0" y="70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9" name="Freeform 340"/>
              <p:cNvSpPr>
                <a:spLocks/>
              </p:cNvSpPr>
              <p:nvPr/>
            </p:nvSpPr>
            <p:spPr bwMode="auto">
              <a:xfrm>
                <a:off x="4702175" y="4856163"/>
                <a:ext cx="209550" cy="223837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7" y="114"/>
                  </a:cxn>
                  <a:cxn ang="0">
                    <a:pos x="7" y="132"/>
                  </a:cxn>
                  <a:cxn ang="0">
                    <a:pos x="26" y="132"/>
                  </a:cxn>
                  <a:cxn ang="0">
                    <a:pos x="51" y="114"/>
                  </a:cxn>
                  <a:cxn ang="0">
                    <a:pos x="60" y="122"/>
                  </a:cxn>
                  <a:cxn ang="0">
                    <a:pos x="70" y="114"/>
                  </a:cxn>
                  <a:cxn ang="0">
                    <a:pos x="105" y="78"/>
                  </a:cxn>
                  <a:cxn ang="0">
                    <a:pos x="131" y="61"/>
                  </a:cxn>
                  <a:cxn ang="0">
                    <a:pos x="114" y="61"/>
                  </a:cxn>
                  <a:cxn ang="0">
                    <a:pos x="105" y="43"/>
                  </a:cxn>
                  <a:cxn ang="0">
                    <a:pos x="87" y="27"/>
                  </a:cxn>
                  <a:cxn ang="0">
                    <a:pos x="70" y="0"/>
                  </a:cxn>
                  <a:cxn ang="0">
                    <a:pos x="51" y="17"/>
                  </a:cxn>
                  <a:cxn ang="0">
                    <a:pos x="43" y="8"/>
                  </a:cxn>
                  <a:cxn ang="0">
                    <a:pos x="16" y="8"/>
                  </a:cxn>
                  <a:cxn ang="0">
                    <a:pos x="7" y="61"/>
                  </a:cxn>
                  <a:cxn ang="0">
                    <a:pos x="0" y="70"/>
                  </a:cxn>
                  <a:cxn ang="0">
                    <a:pos x="0" y="105"/>
                  </a:cxn>
                </a:cxnLst>
                <a:rect l="0" t="0" r="r" b="b"/>
                <a:pathLst>
                  <a:path w="131" h="132">
                    <a:moveTo>
                      <a:pt x="0" y="105"/>
                    </a:moveTo>
                    <a:lnTo>
                      <a:pt x="7" y="114"/>
                    </a:lnTo>
                    <a:lnTo>
                      <a:pt x="7" y="132"/>
                    </a:lnTo>
                    <a:lnTo>
                      <a:pt x="26" y="132"/>
                    </a:lnTo>
                    <a:lnTo>
                      <a:pt x="51" y="114"/>
                    </a:lnTo>
                    <a:lnTo>
                      <a:pt x="60" y="122"/>
                    </a:lnTo>
                    <a:lnTo>
                      <a:pt x="70" y="114"/>
                    </a:lnTo>
                    <a:lnTo>
                      <a:pt x="105" y="78"/>
                    </a:lnTo>
                    <a:lnTo>
                      <a:pt x="131" y="61"/>
                    </a:lnTo>
                    <a:lnTo>
                      <a:pt x="114" y="61"/>
                    </a:lnTo>
                    <a:lnTo>
                      <a:pt x="105" y="43"/>
                    </a:lnTo>
                    <a:lnTo>
                      <a:pt x="87" y="27"/>
                    </a:lnTo>
                    <a:lnTo>
                      <a:pt x="70" y="0"/>
                    </a:lnTo>
                    <a:lnTo>
                      <a:pt x="51" y="17"/>
                    </a:lnTo>
                    <a:lnTo>
                      <a:pt x="43" y="8"/>
                    </a:lnTo>
                    <a:lnTo>
                      <a:pt x="16" y="8"/>
                    </a:lnTo>
                    <a:lnTo>
                      <a:pt x="7" y="61"/>
                    </a:lnTo>
                    <a:lnTo>
                      <a:pt x="0" y="70"/>
                    </a:lnTo>
                    <a:lnTo>
                      <a:pt x="0" y="105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" name="Freeform 341"/>
              <p:cNvSpPr>
                <a:spLocks/>
              </p:cNvSpPr>
              <p:nvPr/>
            </p:nvSpPr>
            <p:spPr bwMode="auto">
              <a:xfrm>
                <a:off x="4814888" y="4810125"/>
                <a:ext cx="184150" cy="16668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1" y="0"/>
                  </a:cxn>
                  <a:cxn ang="0">
                    <a:pos x="51" y="11"/>
                  </a:cxn>
                  <a:cxn ang="0">
                    <a:pos x="26" y="28"/>
                  </a:cxn>
                  <a:cxn ang="0">
                    <a:pos x="0" y="28"/>
                  </a:cxn>
                  <a:cxn ang="0">
                    <a:pos x="17" y="55"/>
                  </a:cxn>
                  <a:cxn ang="0">
                    <a:pos x="35" y="71"/>
                  </a:cxn>
                  <a:cxn ang="0">
                    <a:pos x="44" y="89"/>
                  </a:cxn>
                  <a:cxn ang="0">
                    <a:pos x="61" y="89"/>
                  </a:cxn>
                  <a:cxn ang="0">
                    <a:pos x="79" y="98"/>
                  </a:cxn>
                  <a:cxn ang="0">
                    <a:pos x="88" y="98"/>
                  </a:cxn>
                  <a:cxn ang="0">
                    <a:pos x="105" y="62"/>
                  </a:cxn>
                  <a:cxn ang="0">
                    <a:pos x="115" y="28"/>
                  </a:cxn>
                  <a:cxn ang="0">
                    <a:pos x="105" y="11"/>
                  </a:cxn>
                  <a:cxn ang="0">
                    <a:pos x="88" y="0"/>
                  </a:cxn>
                  <a:cxn ang="0">
                    <a:pos x="70" y="0"/>
                  </a:cxn>
                </a:cxnLst>
                <a:rect l="0" t="0" r="r" b="b"/>
                <a:pathLst>
                  <a:path w="115" h="98">
                    <a:moveTo>
                      <a:pt x="70" y="0"/>
                    </a:moveTo>
                    <a:lnTo>
                      <a:pt x="51" y="0"/>
                    </a:lnTo>
                    <a:lnTo>
                      <a:pt x="51" y="11"/>
                    </a:lnTo>
                    <a:lnTo>
                      <a:pt x="26" y="28"/>
                    </a:lnTo>
                    <a:lnTo>
                      <a:pt x="0" y="28"/>
                    </a:lnTo>
                    <a:lnTo>
                      <a:pt x="17" y="55"/>
                    </a:lnTo>
                    <a:lnTo>
                      <a:pt x="35" y="71"/>
                    </a:lnTo>
                    <a:lnTo>
                      <a:pt x="44" y="89"/>
                    </a:lnTo>
                    <a:lnTo>
                      <a:pt x="61" y="89"/>
                    </a:lnTo>
                    <a:lnTo>
                      <a:pt x="79" y="98"/>
                    </a:lnTo>
                    <a:lnTo>
                      <a:pt x="88" y="98"/>
                    </a:lnTo>
                    <a:lnTo>
                      <a:pt x="105" y="62"/>
                    </a:lnTo>
                    <a:lnTo>
                      <a:pt x="115" y="28"/>
                    </a:lnTo>
                    <a:lnTo>
                      <a:pt x="105" y="11"/>
                    </a:lnTo>
                    <a:lnTo>
                      <a:pt x="88" y="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" name="Freeform 342"/>
              <p:cNvSpPr>
                <a:spLocks/>
              </p:cNvSpPr>
              <p:nvPr/>
            </p:nvSpPr>
            <p:spPr bwMode="auto">
              <a:xfrm>
                <a:off x="4814888" y="4810125"/>
                <a:ext cx="184150" cy="16668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1" y="0"/>
                  </a:cxn>
                  <a:cxn ang="0">
                    <a:pos x="51" y="11"/>
                  </a:cxn>
                  <a:cxn ang="0">
                    <a:pos x="26" y="28"/>
                  </a:cxn>
                  <a:cxn ang="0">
                    <a:pos x="0" y="28"/>
                  </a:cxn>
                  <a:cxn ang="0">
                    <a:pos x="17" y="55"/>
                  </a:cxn>
                  <a:cxn ang="0">
                    <a:pos x="35" y="71"/>
                  </a:cxn>
                  <a:cxn ang="0">
                    <a:pos x="44" y="89"/>
                  </a:cxn>
                  <a:cxn ang="0">
                    <a:pos x="61" y="89"/>
                  </a:cxn>
                  <a:cxn ang="0">
                    <a:pos x="79" y="98"/>
                  </a:cxn>
                  <a:cxn ang="0">
                    <a:pos x="88" y="98"/>
                  </a:cxn>
                  <a:cxn ang="0">
                    <a:pos x="105" y="62"/>
                  </a:cxn>
                  <a:cxn ang="0">
                    <a:pos x="115" y="28"/>
                  </a:cxn>
                  <a:cxn ang="0">
                    <a:pos x="105" y="11"/>
                  </a:cxn>
                  <a:cxn ang="0">
                    <a:pos x="88" y="0"/>
                  </a:cxn>
                  <a:cxn ang="0">
                    <a:pos x="70" y="0"/>
                  </a:cxn>
                </a:cxnLst>
                <a:rect l="0" t="0" r="r" b="b"/>
                <a:pathLst>
                  <a:path w="115" h="98">
                    <a:moveTo>
                      <a:pt x="70" y="0"/>
                    </a:moveTo>
                    <a:lnTo>
                      <a:pt x="51" y="0"/>
                    </a:lnTo>
                    <a:lnTo>
                      <a:pt x="51" y="11"/>
                    </a:lnTo>
                    <a:lnTo>
                      <a:pt x="26" y="28"/>
                    </a:lnTo>
                    <a:lnTo>
                      <a:pt x="0" y="28"/>
                    </a:lnTo>
                    <a:lnTo>
                      <a:pt x="17" y="55"/>
                    </a:lnTo>
                    <a:lnTo>
                      <a:pt x="35" y="71"/>
                    </a:lnTo>
                    <a:lnTo>
                      <a:pt x="44" y="89"/>
                    </a:lnTo>
                    <a:lnTo>
                      <a:pt x="61" y="89"/>
                    </a:lnTo>
                    <a:lnTo>
                      <a:pt x="79" y="98"/>
                    </a:lnTo>
                    <a:lnTo>
                      <a:pt x="88" y="98"/>
                    </a:lnTo>
                    <a:lnTo>
                      <a:pt x="105" y="62"/>
                    </a:lnTo>
                    <a:lnTo>
                      <a:pt x="115" y="28"/>
                    </a:lnTo>
                    <a:lnTo>
                      <a:pt x="105" y="11"/>
                    </a:lnTo>
                    <a:lnTo>
                      <a:pt x="88" y="0"/>
                    </a:lnTo>
                    <a:lnTo>
                      <a:pt x="7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2" name="Freeform 343"/>
              <p:cNvSpPr>
                <a:spLocks/>
              </p:cNvSpPr>
              <p:nvPr/>
            </p:nvSpPr>
            <p:spPr bwMode="auto">
              <a:xfrm>
                <a:off x="4926013" y="4678363"/>
                <a:ext cx="241300" cy="401637"/>
              </a:xfrm>
              <a:custGeom>
                <a:avLst/>
                <a:gdLst/>
                <a:ahLst/>
                <a:cxnLst>
                  <a:cxn ang="0">
                    <a:pos x="35" y="238"/>
                  </a:cxn>
                  <a:cxn ang="0">
                    <a:pos x="35" y="228"/>
                  </a:cxn>
                  <a:cxn ang="0">
                    <a:pos x="35" y="220"/>
                  </a:cxn>
                  <a:cxn ang="0">
                    <a:pos x="71" y="211"/>
                  </a:cxn>
                  <a:cxn ang="0">
                    <a:pos x="79" y="203"/>
                  </a:cxn>
                  <a:cxn ang="0">
                    <a:pos x="79" y="176"/>
                  </a:cxn>
                  <a:cxn ang="0">
                    <a:pos x="62" y="140"/>
                  </a:cxn>
                  <a:cxn ang="0">
                    <a:pos x="96" y="106"/>
                  </a:cxn>
                  <a:cxn ang="0">
                    <a:pos x="123" y="96"/>
                  </a:cxn>
                  <a:cxn ang="0">
                    <a:pos x="150" y="69"/>
                  </a:cxn>
                  <a:cxn ang="0">
                    <a:pos x="140" y="0"/>
                  </a:cxn>
                  <a:cxn ang="0">
                    <a:pos x="123" y="18"/>
                  </a:cxn>
                  <a:cxn ang="0">
                    <a:pos x="89" y="18"/>
                  </a:cxn>
                  <a:cxn ang="0">
                    <a:pos x="71" y="18"/>
                  </a:cxn>
                  <a:cxn ang="0">
                    <a:pos x="62" y="25"/>
                  </a:cxn>
                  <a:cxn ang="0">
                    <a:pos x="71" y="44"/>
                  </a:cxn>
                  <a:cxn ang="0">
                    <a:pos x="79" y="62"/>
                  </a:cxn>
                  <a:cxn ang="0">
                    <a:pos x="79" y="78"/>
                  </a:cxn>
                  <a:cxn ang="0">
                    <a:pos x="71" y="96"/>
                  </a:cxn>
                  <a:cxn ang="0">
                    <a:pos x="62" y="78"/>
                  </a:cxn>
                  <a:cxn ang="0">
                    <a:pos x="62" y="62"/>
                  </a:cxn>
                  <a:cxn ang="0">
                    <a:pos x="52" y="62"/>
                  </a:cxn>
                  <a:cxn ang="0">
                    <a:pos x="45" y="52"/>
                  </a:cxn>
                  <a:cxn ang="0">
                    <a:pos x="0" y="69"/>
                  </a:cxn>
                  <a:cxn ang="0">
                    <a:pos x="0" y="78"/>
                  </a:cxn>
                  <a:cxn ang="0">
                    <a:pos x="18" y="78"/>
                  </a:cxn>
                  <a:cxn ang="0">
                    <a:pos x="35" y="89"/>
                  </a:cxn>
                  <a:cxn ang="0">
                    <a:pos x="45" y="106"/>
                  </a:cxn>
                  <a:cxn ang="0">
                    <a:pos x="35" y="140"/>
                  </a:cxn>
                  <a:cxn ang="0">
                    <a:pos x="18" y="176"/>
                  </a:cxn>
                  <a:cxn ang="0">
                    <a:pos x="25" y="228"/>
                  </a:cxn>
                  <a:cxn ang="0">
                    <a:pos x="25" y="238"/>
                  </a:cxn>
                  <a:cxn ang="0">
                    <a:pos x="35" y="238"/>
                  </a:cxn>
                </a:cxnLst>
                <a:rect l="0" t="0" r="r" b="b"/>
                <a:pathLst>
                  <a:path w="150" h="238">
                    <a:moveTo>
                      <a:pt x="35" y="238"/>
                    </a:moveTo>
                    <a:lnTo>
                      <a:pt x="35" y="228"/>
                    </a:lnTo>
                    <a:lnTo>
                      <a:pt x="35" y="220"/>
                    </a:lnTo>
                    <a:lnTo>
                      <a:pt x="71" y="211"/>
                    </a:lnTo>
                    <a:lnTo>
                      <a:pt x="79" y="203"/>
                    </a:lnTo>
                    <a:lnTo>
                      <a:pt x="79" y="176"/>
                    </a:lnTo>
                    <a:lnTo>
                      <a:pt x="62" y="140"/>
                    </a:lnTo>
                    <a:lnTo>
                      <a:pt x="96" y="106"/>
                    </a:lnTo>
                    <a:lnTo>
                      <a:pt x="123" y="96"/>
                    </a:lnTo>
                    <a:lnTo>
                      <a:pt x="150" y="69"/>
                    </a:lnTo>
                    <a:lnTo>
                      <a:pt x="140" y="0"/>
                    </a:lnTo>
                    <a:lnTo>
                      <a:pt x="123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62" y="25"/>
                    </a:lnTo>
                    <a:lnTo>
                      <a:pt x="71" y="44"/>
                    </a:lnTo>
                    <a:lnTo>
                      <a:pt x="79" y="62"/>
                    </a:lnTo>
                    <a:lnTo>
                      <a:pt x="79" y="78"/>
                    </a:lnTo>
                    <a:lnTo>
                      <a:pt x="71" y="96"/>
                    </a:lnTo>
                    <a:lnTo>
                      <a:pt x="62" y="78"/>
                    </a:lnTo>
                    <a:lnTo>
                      <a:pt x="62" y="62"/>
                    </a:lnTo>
                    <a:lnTo>
                      <a:pt x="52" y="62"/>
                    </a:lnTo>
                    <a:lnTo>
                      <a:pt x="45" y="52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18" y="78"/>
                    </a:lnTo>
                    <a:lnTo>
                      <a:pt x="35" y="89"/>
                    </a:lnTo>
                    <a:lnTo>
                      <a:pt x="45" y="106"/>
                    </a:lnTo>
                    <a:lnTo>
                      <a:pt x="35" y="140"/>
                    </a:lnTo>
                    <a:lnTo>
                      <a:pt x="18" y="176"/>
                    </a:lnTo>
                    <a:lnTo>
                      <a:pt x="25" y="228"/>
                    </a:lnTo>
                    <a:lnTo>
                      <a:pt x="25" y="238"/>
                    </a:lnTo>
                    <a:lnTo>
                      <a:pt x="35" y="23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3" name="Freeform 344"/>
              <p:cNvSpPr>
                <a:spLocks/>
              </p:cNvSpPr>
              <p:nvPr/>
            </p:nvSpPr>
            <p:spPr bwMode="auto">
              <a:xfrm>
                <a:off x="4926013" y="4678363"/>
                <a:ext cx="241300" cy="401637"/>
              </a:xfrm>
              <a:custGeom>
                <a:avLst/>
                <a:gdLst/>
                <a:ahLst/>
                <a:cxnLst>
                  <a:cxn ang="0">
                    <a:pos x="35" y="238"/>
                  </a:cxn>
                  <a:cxn ang="0">
                    <a:pos x="35" y="228"/>
                  </a:cxn>
                  <a:cxn ang="0">
                    <a:pos x="35" y="220"/>
                  </a:cxn>
                  <a:cxn ang="0">
                    <a:pos x="71" y="211"/>
                  </a:cxn>
                  <a:cxn ang="0">
                    <a:pos x="79" y="203"/>
                  </a:cxn>
                  <a:cxn ang="0">
                    <a:pos x="79" y="176"/>
                  </a:cxn>
                  <a:cxn ang="0">
                    <a:pos x="62" y="140"/>
                  </a:cxn>
                  <a:cxn ang="0">
                    <a:pos x="96" y="106"/>
                  </a:cxn>
                  <a:cxn ang="0">
                    <a:pos x="123" y="96"/>
                  </a:cxn>
                  <a:cxn ang="0">
                    <a:pos x="150" y="69"/>
                  </a:cxn>
                  <a:cxn ang="0">
                    <a:pos x="140" y="0"/>
                  </a:cxn>
                  <a:cxn ang="0">
                    <a:pos x="123" y="18"/>
                  </a:cxn>
                  <a:cxn ang="0">
                    <a:pos x="89" y="18"/>
                  </a:cxn>
                  <a:cxn ang="0">
                    <a:pos x="71" y="18"/>
                  </a:cxn>
                  <a:cxn ang="0">
                    <a:pos x="62" y="25"/>
                  </a:cxn>
                  <a:cxn ang="0">
                    <a:pos x="71" y="44"/>
                  </a:cxn>
                  <a:cxn ang="0">
                    <a:pos x="79" y="62"/>
                  </a:cxn>
                  <a:cxn ang="0">
                    <a:pos x="79" y="78"/>
                  </a:cxn>
                  <a:cxn ang="0">
                    <a:pos x="71" y="96"/>
                  </a:cxn>
                  <a:cxn ang="0">
                    <a:pos x="62" y="78"/>
                  </a:cxn>
                  <a:cxn ang="0">
                    <a:pos x="62" y="62"/>
                  </a:cxn>
                  <a:cxn ang="0">
                    <a:pos x="52" y="62"/>
                  </a:cxn>
                  <a:cxn ang="0">
                    <a:pos x="45" y="52"/>
                  </a:cxn>
                  <a:cxn ang="0">
                    <a:pos x="0" y="69"/>
                  </a:cxn>
                  <a:cxn ang="0">
                    <a:pos x="0" y="78"/>
                  </a:cxn>
                  <a:cxn ang="0">
                    <a:pos x="18" y="78"/>
                  </a:cxn>
                  <a:cxn ang="0">
                    <a:pos x="35" y="89"/>
                  </a:cxn>
                  <a:cxn ang="0">
                    <a:pos x="45" y="106"/>
                  </a:cxn>
                  <a:cxn ang="0">
                    <a:pos x="35" y="140"/>
                  </a:cxn>
                  <a:cxn ang="0">
                    <a:pos x="18" y="176"/>
                  </a:cxn>
                  <a:cxn ang="0">
                    <a:pos x="25" y="228"/>
                  </a:cxn>
                  <a:cxn ang="0">
                    <a:pos x="25" y="238"/>
                  </a:cxn>
                  <a:cxn ang="0">
                    <a:pos x="35" y="238"/>
                  </a:cxn>
                </a:cxnLst>
                <a:rect l="0" t="0" r="r" b="b"/>
                <a:pathLst>
                  <a:path w="150" h="238">
                    <a:moveTo>
                      <a:pt x="35" y="238"/>
                    </a:moveTo>
                    <a:lnTo>
                      <a:pt x="35" y="228"/>
                    </a:lnTo>
                    <a:lnTo>
                      <a:pt x="35" y="220"/>
                    </a:lnTo>
                    <a:lnTo>
                      <a:pt x="71" y="211"/>
                    </a:lnTo>
                    <a:lnTo>
                      <a:pt x="79" y="203"/>
                    </a:lnTo>
                    <a:lnTo>
                      <a:pt x="79" y="176"/>
                    </a:lnTo>
                    <a:lnTo>
                      <a:pt x="62" y="140"/>
                    </a:lnTo>
                    <a:lnTo>
                      <a:pt x="96" y="106"/>
                    </a:lnTo>
                    <a:lnTo>
                      <a:pt x="123" y="96"/>
                    </a:lnTo>
                    <a:lnTo>
                      <a:pt x="150" y="69"/>
                    </a:lnTo>
                    <a:lnTo>
                      <a:pt x="140" y="0"/>
                    </a:lnTo>
                    <a:lnTo>
                      <a:pt x="123" y="18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62" y="25"/>
                    </a:lnTo>
                    <a:lnTo>
                      <a:pt x="71" y="44"/>
                    </a:lnTo>
                    <a:lnTo>
                      <a:pt x="79" y="62"/>
                    </a:lnTo>
                    <a:lnTo>
                      <a:pt x="79" y="78"/>
                    </a:lnTo>
                    <a:lnTo>
                      <a:pt x="71" y="96"/>
                    </a:lnTo>
                    <a:lnTo>
                      <a:pt x="62" y="78"/>
                    </a:lnTo>
                    <a:lnTo>
                      <a:pt x="62" y="62"/>
                    </a:lnTo>
                    <a:lnTo>
                      <a:pt x="52" y="62"/>
                    </a:lnTo>
                    <a:lnTo>
                      <a:pt x="45" y="52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18" y="78"/>
                    </a:lnTo>
                    <a:lnTo>
                      <a:pt x="35" y="89"/>
                    </a:lnTo>
                    <a:lnTo>
                      <a:pt x="45" y="106"/>
                    </a:lnTo>
                    <a:lnTo>
                      <a:pt x="35" y="140"/>
                    </a:lnTo>
                    <a:lnTo>
                      <a:pt x="18" y="176"/>
                    </a:lnTo>
                    <a:lnTo>
                      <a:pt x="25" y="228"/>
                    </a:lnTo>
                    <a:lnTo>
                      <a:pt x="25" y="238"/>
                    </a:lnTo>
                    <a:lnTo>
                      <a:pt x="35" y="23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4" name="Freeform 345"/>
              <p:cNvSpPr>
                <a:spLocks/>
              </p:cNvSpPr>
              <p:nvPr/>
            </p:nvSpPr>
            <p:spPr bwMode="auto">
              <a:xfrm>
                <a:off x="4940300" y="5059363"/>
                <a:ext cx="26988" cy="34925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6" y="10"/>
                  </a:cxn>
                </a:cxnLst>
                <a:rect l="0" t="0" r="r" b="b"/>
                <a:pathLst>
                  <a:path w="16" h="19">
                    <a:moveTo>
                      <a:pt x="16" y="10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9" y="19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5" name="Freeform 346"/>
              <p:cNvSpPr>
                <a:spLocks/>
              </p:cNvSpPr>
              <p:nvPr/>
            </p:nvSpPr>
            <p:spPr bwMode="auto">
              <a:xfrm>
                <a:off x="4940300" y="5059363"/>
                <a:ext cx="26988" cy="34925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9" y="19"/>
                  </a:cxn>
                  <a:cxn ang="0">
                    <a:pos x="16" y="10"/>
                  </a:cxn>
                </a:cxnLst>
                <a:rect l="0" t="0" r="r" b="b"/>
                <a:pathLst>
                  <a:path w="16" h="19">
                    <a:moveTo>
                      <a:pt x="16" y="10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9" y="19"/>
                    </a:lnTo>
                    <a:lnTo>
                      <a:pt x="16" y="1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6" name="Freeform 347"/>
              <p:cNvSpPr>
                <a:spLocks/>
              </p:cNvSpPr>
              <p:nvPr/>
            </p:nvSpPr>
            <p:spPr bwMode="auto">
              <a:xfrm>
                <a:off x="2881313" y="5510213"/>
                <a:ext cx="26987" cy="571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5"/>
                  </a:cxn>
                  <a:cxn ang="0">
                    <a:pos x="8" y="34"/>
                  </a:cxn>
                  <a:cxn ang="0">
                    <a:pos x="17" y="7"/>
                  </a:cxn>
                  <a:cxn ang="0">
                    <a:pos x="8" y="0"/>
                  </a:cxn>
                </a:cxnLst>
                <a:rect l="0" t="0" r="r" b="b"/>
                <a:pathLst>
                  <a:path w="17" h="34">
                    <a:moveTo>
                      <a:pt x="8" y="0"/>
                    </a:moveTo>
                    <a:lnTo>
                      <a:pt x="0" y="25"/>
                    </a:lnTo>
                    <a:lnTo>
                      <a:pt x="8" y="34"/>
                    </a:lnTo>
                    <a:lnTo>
                      <a:pt x="17" y="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" name="Freeform 348"/>
              <p:cNvSpPr>
                <a:spLocks/>
              </p:cNvSpPr>
              <p:nvPr/>
            </p:nvSpPr>
            <p:spPr bwMode="auto">
              <a:xfrm>
                <a:off x="2881313" y="5510213"/>
                <a:ext cx="26987" cy="571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5"/>
                  </a:cxn>
                  <a:cxn ang="0">
                    <a:pos x="8" y="34"/>
                  </a:cxn>
                  <a:cxn ang="0">
                    <a:pos x="17" y="7"/>
                  </a:cxn>
                  <a:cxn ang="0">
                    <a:pos x="8" y="0"/>
                  </a:cxn>
                </a:cxnLst>
                <a:rect l="0" t="0" r="r" b="b"/>
                <a:pathLst>
                  <a:path w="17" h="34">
                    <a:moveTo>
                      <a:pt x="8" y="0"/>
                    </a:moveTo>
                    <a:lnTo>
                      <a:pt x="0" y="25"/>
                    </a:lnTo>
                    <a:lnTo>
                      <a:pt x="8" y="34"/>
                    </a:lnTo>
                    <a:lnTo>
                      <a:pt x="17" y="7"/>
                    </a:lnTo>
                    <a:lnTo>
                      <a:pt x="8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8" name="Freeform 349"/>
              <p:cNvSpPr>
                <a:spLocks/>
              </p:cNvSpPr>
              <p:nvPr/>
            </p:nvSpPr>
            <p:spPr bwMode="auto">
              <a:xfrm>
                <a:off x="2797175" y="4000500"/>
                <a:ext cx="42863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8" y="17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17">
                    <a:moveTo>
                      <a:pt x="0" y="8"/>
                    </a:moveTo>
                    <a:lnTo>
                      <a:pt x="18" y="17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9" name="Freeform 350"/>
              <p:cNvSpPr>
                <a:spLocks/>
              </p:cNvSpPr>
              <p:nvPr/>
            </p:nvSpPr>
            <p:spPr bwMode="auto">
              <a:xfrm>
                <a:off x="2797175" y="4000500"/>
                <a:ext cx="42863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8" y="17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17">
                    <a:moveTo>
                      <a:pt x="0" y="8"/>
                    </a:moveTo>
                    <a:lnTo>
                      <a:pt x="18" y="17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0" name="Freeform 351"/>
              <p:cNvSpPr>
                <a:spLocks/>
              </p:cNvSpPr>
              <p:nvPr/>
            </p:nvSpPr>
            <p:spPr bwMode="auto">
              <a:xfrm>
                <a:off x="2657475" y="3883025"/>
                <a:ext cx="223838" cy="8890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" y="27"/>
                  </a:cxn>
                  <a:cxn ang="0">
                    <a:pos x="26" y="9"/>
                  </a:cxn>
                  <a:cxn ang="0">
                    <a:pos x="43" y="17"/>
                  </a:cxn>
                  <a:cxn ang="0">
                    <a:pos x="36" y="17"/>
                  </a:cxn>
                  <a:cxn ang="0">
                    <a:pos x="43" y="17"/>
                  </a:cxn>
                  <a:cxn ang="0">
                    <a:pos x="80" y="27"/>
                  </a:cxn>
                  <a:cxn ang="0">
                    <a:pos x="87" y="45"/>
                  </a:cxn>
                  <a:cxn ang="0">
                    <a:pos x="105" y="45"/>
                  </a:cxn>
                  <a:cxn ang="0">
                    <a:pos x="97" y="54"/>
                  </a:cxn>
                  <a:cxn ang="0">
                    <a:pos x="141" y="54"/>
                  </a:cxn>
                  <a:cxn ang="0">
                    <a:pos x="131" y="45"/>
                  </a:cxn>
                  <a:cxn ang="0">
                    <a:pos x="124" y="45"/>
                  </a:cxn>
                  <a:cxn ang="0">
                    <a:pos x="124" y="34"/>
                  </a:cxn>
                  <a:cxn ang="0">
                    <a:pos x="87" y="17"/>
                  </a:cxn>
                  <a:cxn ang="0">
                    <a:pos x="43" y="0"/>
                  </a:cxn>
                  <a:cxn ang="0">
                    <a:pos x="16" y="9"/>
                  </a:cxn>
                  <a:cxn ang="0">
                    <a:pos x="0" y="27"/>
                  </a:cxn>
                </a:cxnLst>
                <a:rect l="0" t="0" r="r" b="b"/>
                <a:pathLst>
                  <a:path w="141" h="54">
                    <a:moveTo>
                      <a:pt x="0" y="27"/>
                    </a:moveTo>
                    <a:lnTo>
                      <a:pt x="9" y="27"/>
                    </a:lnTo>
                    <a:lnTo>
                      <a:pt x="26" y="9"/>
                    </a:lnTo>
                    <a:lnTo>
                      <a:pt x="43" y="17"/>
                    </a:lnTo>
                    <a:lnTo>
                      <a:pt x="36" y="17"/>
                    </a:lnTo>
                    <a:lnTo>
                      <a:pt x="43" y="17"/>
                    </a:lnTo>
                    <a:lnTo>
                      <a:pt x="80" y="27"/>
                    </a:lnTo>
                    <a:lnTo>
                      <a:pt x="87" y="45"/>
                    </a:lnTo>
                    <a:lnTo>
                      <a:pt x="105" y="45"/>
                    </a:lnTo>
                    <a:lnTo>
                      <a:pt x="97" y="54"/>
                    </a:lnTo>
                    <a:lnTo>
                      <a:pt x="141" y="54"/>
                    </a:lnTo>
                    <a:lnTo>
                      <a:pt x="131" y="45"/>
                    </a:lnTo>
                    <a:lnTo>
                      <a:pt x="124" y="45"/>
                    </a:lnTo>
                    <a:lnTo>
                      <a:pt x="124" y="34"/>
                    </a:lnTo>
                    <a:lnTo>
                      <a:pt x="87" y="17"/>
                    </a:lnTo>
                    <a:lnTo>
                      <a:pt x="43" y="0"/>
                    </a:lnTo>
                    <a:lnTo>
                      <a:pt x="16" y="9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1" name="Freeform 352"/>
              <p:cNvSpPr>
                <a:spLocks/>
              </p:cNvSpPr>
              <p:nvPr/>
            </p:nvSpPr>
            <p:spPr bwMode="auto">
              <a:xfrm>
                <a:off x="2657475" y="3883025"/>
                <a:ext cx="223838" cy="8890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" y="27"/>
                  </a:cxn>
                  <a:cxn ang="0">
                    <a:pos x="26" y="9"/>
                  </a:cxn>
                  <a:cxn ang="0">
                    <a:pos x="43" y="17"/>
                  </a:cxn>
                  <a:cxn ang="0">
                    <a:pos x="36" y="17"/>
                  </a:cxn>
                  <a:cxn ang="0">
                    <a:pos x="43" y="17"/>
                  </a:cxn>
                  <a:cxn ang="0">
                    <a:pos x="80" y="27"/>
                  </a:cxn>
                  <a:cxn ang="0">
                    <a:pos x="87" y="45"/>
                  </a:cxn>
                  <a:cxn ang="0">
                    <a:pos x="105" y="45"/>
                  </a:cxn>
                  <a:cxn ang="0">
                    <a:pos x="97" y="54"/>
                  </a:cxn>
                  <a:cxn ang="0">
                    <a:pos x="141" y="54"/>
                  </a:cxn>
                  <a:cxn ang="0">
                    <a:pos x="131" y="45"/>
                  </a:cxn>
                  <a:cxn ang="0">
                    <a:pos x="124" y="45"/>
                  </a:cxn>
                  <a:cxn ang="0">
                    <a:pos x="124" y="34"/>
                  </a:cxn>
                  <a:cxn ang="0">
                    <a:pos x="87" y="17"/>
                  </a:cxn>
                  <a:cxn ang="0">
                    <a:pos x="43" y="0"/>
                  </a:cxn>
                  <a:cxn ang="0">
                    <a:pos x="16" y="9"/>
                  </a:cxn>
                  <a:cxn ang="0">
                    <a:pos x="0" y="27"/>
                  </a:cxn>
                </a:cxnLst>
                <a:rect l="0" t="0" r="r" b="b"/>
                <a:pathLst>
                  <a:path w="141" h="54">
                    <a:moveTo>
                      <a:pt x="0" y="27"/>
                    </a:moveTo>
                    <a:lnTo>
                      <a:pt x="9" y="27"/>
                    </a:lnTo>
                    <a:lnTo>
                      <a:pt x="26" y="9"/>
                    </a:lnTo>
                    <a:lnTo>
                      <a:pt x="43" y="17"/>
                    </a:lnTo>
                    <a:lnTo>
                      <a:pt x="36" y="17"/>
                    </a:lnTo>
                    <a:lnTo>
                      <a:pt x="43" y="17"/>
                    </a:lnTo>
                    <a:lnTo>
                      <a:pt x="80" y="27"/>
                    </a:lnTo>
                    <a:lnTo>
                      <a:pt x="87" y="45"/>
                    </a:lnTo>
                    <a:lnTo>
                      <a:pt x="105" y="45"/>
                    </a:lnTo>
                    <a:lnTo>
                      <a:pt x="97" y="54"/>
                    </a:lnTo>
                    <a:lnTo>
                      <a:pt x="141" y="54"/>
                    </a:lnTo>
                    <a:lnTo>
                      <a:pt x="131" y="45"/>
                    </a:lnTo>
                    <a:lnTo>
                      <a:pt x="124" y="45"/>
                    </a:lnTo>
                    <a:lnTo>
                      <a:pt x="124" y="34"/>
                    </a:lnTo>
                    <a:lnTo>
                      <a:pt x="87" y="17"/>
                    </a:lnTo>
                    <a:lnTo>
                      <a:pt x="43" y="0"/>
                    </a:lnTo>
                    <a:lnTo>
                      <a:pt x="16" y="9"/>
                    </a:lnTo>
                    <a:lnTo>
                      <a:pt x="0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2" name="Freeform 353"/>
              <p:cNvSpPr>
                <a:spLocks/>
              </p:cNvSpPr>
              <p:nvPr/>
            </p:nvSpPr>
            <p:spPr bwMode="auto">
              <a:xfrm>
                <a:off x="2797175" y="3838575"/>
                <a:ext cx="1587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0" y="26"/>
                  </a:cxn>
                  <a:cxn ang="0">
                    <a:pos x="10" y="9"/>
                  </a:cxn>
                  <a:cxn ang="0">
                    <a:pos x="0" y="0"/>
                  </a:cxn>
                </a:cxnLst>
                <a:rect l="0" t="0" r="r" b="b"/>
                <a:pathLst>
                  <a:path w="10" h="26">
                    <a:moveTo>
                      <a:pt x="0" y="0"/>
                    </a:moveTo>
                    <a:lnTo>
                      <a:pt x="0" y="9"/>
                    </a:lnTo>
                    <a:lnTo>
                      <a:pt x="10" y="26"/>
                    </a:lnTo>
                    <a:lnTo>
                      <a:pt x="1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3" name="Freeform 354"/>
              <p:cNvSpPr>
                <a:spLocks/>
              </p:cNvSpPr>
              <p:nvPr/>
            </p:nvSpPr>
            <p:spPr bwMode="auto">
              <a:xfrm>
                <a:off x="2797175" y="3838575"/>
                <a:ext cx="1587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0" y="26"/>
                  </a:cxn>
                  <a:cxn ang="0">
                    <a:pos x="10" y="9"/>
                  </a:cxn>
                  <a:cxn ang="0">
                    <a:pos x="0" y="0"/>
                  </a:cxn>
                </a:cxnLst>
                <a:rect l="0" t="0" r="r" b="b"/>
                <a:pathLst>
                  <a:path w="10" h="26">
                    <a:moveTo>
                      <a:pt x="0" y="0"/>
                    </a:moveTo>
                    <a:lnTo>
                      <a:pt x="0" y="9"/>
                    </a:lnTo>
                    <a:lnTo>
                      <a:pt x="10" y="26"/>
                    </a:ln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4" name="Freeform 355"/>
              <p:cNvSpPr>
                <a:spLocks/>
              </p:cNvSpPr>
              <p:nvPr/>
            </p:nvSpPr>
            <p:spPr bwMode="auto">
              <a:xfrm>
                <a:off x="815975" y="2671763"/>
                <a:ext cx="42863" cy="3016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9"/>
                  </a:cxn>
                  <a:cxn ang="0">
                    <a:pos x="27" y="10"/>
                  </a:cxn>
                  <a:cxn ang="0">
                    <a:pos x="18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19">
                    <a:moveTo>
                      <a:pt x="0" y="10"/>
                    </a:moveTo>
                    <a:lnTo>
                      <a:pt x="18" y="19"/>
                    </a:lnTo>
                    <a:lnTo>
                      <a:pt x="27" y="10"/>
                    </a:lnTo>
                    <a:lnTo>
                      <a:pt x="18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5" name="Freeform 356"/>
              <p:cNvSpPr>
                <a:spLocks/>
              </p:cNvSpPr>
              <p:nvPr/>
            </p:nvSpPr>
            <p:spPr bwMode="auto">
              <a:xfrm>
                <a:off x="815975" y="2671763"/>
                <a:ext cx="42863" cy="3016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9"/>
                  </a:cxn>
                  <a:cxn ang="0">
                    <a:pos x="27" y="10"/>
                  </a:cxn>
                  <a:cxn ang="0">
                    <a:pos x="18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19">
                    <a:moveTo>
                      <a:pt x="0" y="10"/>
                    </a:moveTo>
                    <a:lnTo>
                      <a:pt x="18" y="19"/>
                    </a:lnTo>
                    <a:lnTo>
                      <a:pt x="27" y="10"/>
                    </a:lnTo>
                    <a:lnTo>
                      <a:pt x="18" y="0"/>
                    </a:lnTo>
                    <a:lnTo>
                      <a:pt x="0" y="1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6" name="Freeform 357"/>
              <p:cNvSpPr>
                <a:spLocks/>
              </p:cNvSpPr>
              <p:nvPr/>
            </p:nvSpPr>
            <p:spPr bwMode="auto">
              <a:xfrm>
                <a:off x="1093788" y="2760663"/>
                <a:ext cx="69850" cy="7620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0" y="43"/>
                  </a:cxn>
                  <a:cxn ang="0">
                    <a:pos x="27" y="27"/>
                  </a:cxn>
                  <a:cxn ang="0">
                    <a:pos x="37" y="27"/>
                  </a:cxn>
                  <a:cxn ang="0">
                    <a:pos x="37" y="17"/>
                  </a:cxn>
                  <a:cxn ang="0">
                    <a:pos x="27" y="17"/>
                  </a:cxn>
                  <a:cxn ang="0">
                    <a:pos x="44" y="9"/>
                  </a:cxn>
                  <a:cxn ang="0">
                    <a:pos x="37" y="0"/>
                  </a:cxn>
                  <a:cxn ang="0">
                    <a:pos x="0" y="34"/>
                  </a:cxn>
                </a:cxnLst>
                <a:rect l="0" t="0" r="r" b="b"/>
                <a:pathLst>
                  <a:path w="44" h="43">
                    <a:moveTo>
                      <a:pt x="0" y="34"/>
                    </a:moveTo>
                    <a:lnTo>
                      <a:pt x="10" y="43"/>
                    </a:lnTo>
                    <a:lnTo>
                      <a:pt x="27" y="27"/>
                    </a:lnTo>
                    <a:lnTo>
                      <a:pt x="37" y="27"/>
                    </a:lnTo>
                    <a:lnTo>
                      <a:pt x="37" y="17"/>
                    </a:lnTo>
                    <a:lnTo>
                      <a:pt x="27" y="17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7" name="Freeform 358"/>
              <p:cNvSpPr>
                <a:spLocks/>
              </p:cNvSpPr>
              <p:nvPr/>
            </p:nvSpPr>
            <p:spPr bwMode="auto">
              <a:xfrm>
                <a:off x="1093788" y="2760663"/>
                <a:ext cx="69850" cy="7620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0" y="43"/>
                  </a:cxn>
                  <a:cxn ang="0">
                    <a:pos x="27" y="27"/>
                  </a:cxn>
                  <a:cxn ang="0">
                    <a:pos x="37" y="27"/>
                  </a:cxn>
                  <a:cxn ang="0">
                    <a:pos x="37" y="17"/>
                  </a:cxn>
                  <a:cxn ang="0">
                    <a:pos x="27" y="17"/>
                  </a:cxn>
                  <a:cxn ang="0">
                    <a:pos x="44" y="9"/>
                  </a:cxn>
                  <a:cxn ang="0">
                    <a:pos x="37" y="0"/>
                  </a:cxn>
                  <a:cxn ang="0">
                    <a:pos x="0" y="34"/>
                  </a:cxn>
                </a:cxnLst>
                <a:rect l="0" t="0" r="r" b="b"/>
                <a:pathLst>
                  <a:path w="44" h="43">
                    <a:moveTo>
                      <a:pt x="0" y="34"/>
                    </a:moveTo>
                    <a:lnTo>
                      <a:pt x="10" y="43"/>
                    </a:lnTo>
                    <a:lnTo>
                      <a:pt x="27" y="27"/>
                    </a:lnTo>
                    <a:lnTo>
                      <a:pt x="37" y="27"/>
                    </a:lnTo>
                    <a:lnTo>
                      <a:pt x="37" y="17"/>
                    </a:lnTo>
                    <a:lnTo>
                      <a:pt x="27" y="17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0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8" name="Freeform 359"/>
              <p:cNvSpPr>
                <a:spLocks/>
              </p:cNvSpPr>
              <p:nvPr/>
            </p:nvSpPr>
            <p:spPr bwMode="auto">
              <a:xfrm>
                <a:off x="1589088" y="2938463"/>
                <a:ext cx="41275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8" y="43"/>
                  </a:cxn>
                  <a:cxn ang="0">
                    <a:pos x="27" y="53"/>
                  </a:cxn>
                  <a:cxn ang="0">
                    <a:pos x="8" y="36"/>
                  </a:cxn>
                  <a:cxn ang="0">
                    <a:pos x="17" y="27"/>
                  </a:cxn>
                  <a:cxn ang="0">
                    <a:pos x="8" y="18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53">
                    <a:moveTo>
                      <a:pt x="0" y="0"/>
                    </a:moveTo>
                    <a:lnTo>
                      <a:pt x="0" y="18"/>
                    </a:lnTo>
                    <a:lnTo>
                      <a:pt x="8" y="43"/>
                    </a:lnTo>
                    <a:lnTo>
                      <a:pt x="27" y="53"/>
                    </a:lnTo>
                    <a:lnTo>
                      <a:pt x="8" y="36"/>
                    </a:lnTo>
                    <a:lnTo>
                      <a:pt x="17" y="27"/>
                    </a:lnTo>
                    <a:lnTo>
                      <a:pt x="8" y="18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9" name="Freeform 360"/>
              <p:cNvSpPr>
                <a:spLocks/>
              </p:cNvSpPr>
              <p:nvPr/>
            </p:nvSpPr>
            <p:spPr bwMode="auto">
              <a:xfrm>
                <a:off x="1589088" y="2938463"/>
                <a:ext cx="41275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8" y="43"/>
                  </a:cxn>
                  <a:cxn ang="0">
                    <a:pos x="27" y="53"/>
                  </a:cxn>
                  <a:cxn ang="0">
                    <a:pos x="8" y="36"/>
                  </a:cxn>
                  <a:cxn ang="0">
                    <a:pos x="17" y="27"/>
                  </a:cxn>
                  <a:cxn ang="0">
                    <a:pos x="8" y="18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53">
                    <a:moveTo>
                      <a:pt x="0" y="0"/>
                    </a:moveTo>
                    <a:lnTo>
                      <a:pt x="0" y="18"/>
                    </a:lnTo>
                    <a:lnTo>
                      <a:pt x="8" y="43"/>
                    </a:lnTo>
                    <a:lnTo>
                      <a:pt x="27" y="53"/>
                    </a:lnTo>
                    <a:lnTo>
                      <a:pt x="8" y="36"/>
                    </a:lnTo>
                    <a:lnTo>
                      <a:pt x="17" y="27"/>
                    </a:lnTo>
                    <a:lnTo>
                      <a:pt x="8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0" name="Freeform 361"/>
              <p:cNvSpPr>
                <a:spLocks/>
              </p:cNvSpPr>
              <p:nvPr/>
            </p:nvSpPr>
            <p:spPr bwMode="auto">
              <a:xfrm>
                <a:off x="1687513" y="3073400"/>
                <a:ext cx="112712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7"/>
                  </a:cxn>
                  <a:cxn ang="0">
                    <a:pos x="27" y="27"/>
                  </a:cxn>
                  <a:cxn ang="0">
                    <a:pos x="44" y="34"/>
                  </a:cxn>
                  <a:cxn ang="0">
                    <a:pos x="44" y="44"/>
                  </a:cxn>
                  <a:cxn ang="0">
                    <a:pos x="61" y="52"/>
                  </a:cxn>
                  <a:cxn ang="0">
                    <a:pos x="71" y="52"/>
                  </a:cxn>
                  <a:cxn ang="0">
                    <a:pos x="36" y="7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52">
                    <a:moveTo>
                      <a:pt x="0" y="0"/>
                    </a:moveTo>
                    <a:lnTo>
                      <a:pt x="9" y="17"/>
                    </a:lnTo>
                    <a:lnTo>
                      <a:pt x="27" y="27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61" y="52"/>
                    </a:lnTo>
                    <a:lnTo>
                      <a:pt x="71" y="52"/>
                    </a:lnTo>
                    <a:lnTo>
                      <a:pt x="36" y="7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" name="Freeform 362"/>
              <p:cNvSpPr>
                <a:spLocks/>
              </p:cNvSpPr>
              <p:nvPr/>
            </p:nvSpPr>
            <p:spPr bwMode="auto">
              <a:xfrm>
                <a:off x="1687513" y="3073400"/>
                <a:ext cx="112712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7"/>
                  </a:cxn>
                  <a:cxn ang="0">
                    <a:pos x="27" y="27"/>
                  </a:cxn>
                  <a:cxn ang="0">
                    <a:pos x="44" y="34"/>
                  </a:cxn>
                  <a:cxn ang="0">
                    <a:pos x="44" y="44"/>
                  </a:cxn>
                  <a:cxn ang="0">
                    <a:pos x="61" y="52"/>
                  </a:cxn>
                  <a:cxn ang="0">
                    <a:pos x="71" y="52"/>
                  </a:cxn>
                  <a:cxn ang="0">
                    <a:pos x="36" y="7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52">
                    <a:moveTo>
                      <a:pt x="0" y="0"/>
                    </a:moveTo>
                    <a:lnTo>
                      <a:pt x="9" y="17"/>
                    </a:lnTo>
                    <a:lnTo>
                      <a:pt x="27" y="27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61" y="52"/>
                    </a:lnTo>
                    <a:lnTo>
                      <a:pt x="71" y="52"/>
                    </a:lnTo>
                    <a:lnTo>
                      <a:pt x="36" y="7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" name="Freeform 363"/>
              <p:cNvSpPr>
                <a:spLocks/>
              </p:cNvSpPr>
              <p:nvPr/>
            </p:nvSpPr>
            <p:spPr bwMode="auto">
              <a:xfrm>
                <a:off x="5218113" y="4721225"/>
                <a:ext cx="157162" cy="33020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0" y="178"/>
                  </a:cxn>
                  <a:cxn ang="0">
                    <a:pos x="19" y="195"/>
                  </a:cxn>
                  <a:cxn ang="0">
                    <a:pos x="44" y="195"/>
                  </a:cxn>
                  <a:cxn ang="0">
                    <a:pos x="53" y="186"/>
                  </a:cxn>
                  <a:cxn ang="0">
                    <a:pos x="81" y="89"/>
                  </a:cxn>
                  <a:cxn ang="0">
                    <a:pos x="90" y="44"/>
                  </a:cxn>
                  <a:cxn ang="0">
                    <a:pos x="97" y="53"/>
                  </a:cxn>
                  <a:cxn ang="0">
                    <a:pos x="97" y="44"/>
                  </a:cxn>
                  <a:cxn ang="0">
                    <a:pos x="90" y="10"/>
                  </a:cxn>
                  <a:cxn ang="0">
                    <a:pos x="81" y="0"/>
                  </a:cxn>
                  <a:cxn ang="0">
                    <a:pos x="71" y="19"/>
                  </a:cxn>
                  <a:cxn ang="0">
                    <a:pos x="63" y="19"/>
                  </a:cxn>
                  <a:cxn ang="0">
                    <a:pos x="63" y="37"/>
                  </a:cxn>
                  <a:cxn ang="0">
                    <a:pos x="19" y="64"/>
                  </a:cxn>
                  <a:cxn ang="0">
                    <a:pos x="10" y="81"/>
                  </a:cxn>
                  <a:cxn ang="0">
                    <a:pos x="19" y="115"/>
                  </a:cxn>
                  <a:cxn ang="0">
                    <a:pos x="0" y="142"/>
                  </a:cxn>
                </a:cxnLst>
                <a:rect l="0" t="0" r="r" b="b"/>
                <a:pathLst>
                  <a:path w="97" h="195">
                    <a:moveTo>
                      <a:pt x="0" y="142"/>
                    </a:moveTo>
                    <a:lnTo>
                      <a:pt x="10" y="178"/>
                    </a:lnTo>
                    <a:lnTo>
                      <a:pt x="19" y="195"/>
                    </a:lnTo>
                    <a:lnTo>
                      <a:pt x="44" y="195"/>
                    </a:lnTo>
                    <a:lnTo>
                      <a:pt x="53" y="186"/>
                    </a:lnTo>
                    <a:lnTo>
                      <a:pt x="81" y="89"/>
                    </a:lnTo>
                    <a:lnTo>
                      <a:pt x="90" y="44"/>
                    </a:lnTo>
                    <a:lnTo>
                      <a:pt x="97" y="53"/>
                    </a:lnTo>
                    <a:lnTo>
                      <a:pt x="97" y="44"/>
                    </a:lnTo>
                    <a:lnTo>
                      <a:pt x="90" y="10"/>
                    </a:lnTo>
                    <a:lnTo>
                      <a:pt x="81" y="0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63" y="37"/>
                    </a:lnTo>
                    <a:lnTo>
                      <a:pt x="19" y="64"/>
                    </a:lnTo>
                    <a:lnTo>
                      <a:pt x="10" y="81"/>
                    </a:lnTo>
                    <a:lnTo>
                      <a:pt x="19" y="115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" name="Freeform 364"/>
              <p:cNvSpPr>
                <a:spLocks/>
              </p:cNvSpPr>
              <p:nvPr/>
            </p:nvSpPr>
            <p:spPr bwMode="auto">
              <a:xfrm>
                <a:off x="5218113" y="4721225"/>
                <a:ext cx="157162" cy="33020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0" y="178"/>
                  </a:cxn>
                  <a:cxn ang="0">
                    <a:pos x="19" y="195"/>
                  </a:cxn>
                  <a:cxn ang="0">
                    <a:pos x="44" y="195"/>
                  </a:cxn>
                  <a:cxn ang="0">
                    <a:pos x="53" y="186"/>
                  </a:cxn>
                  <a:cxn ang="0">
                    <a:pos x="81" y="89"/>
                  </a:cxn>
                  <a:cxn ang="0">
                    <a:pos x="90" y="44"/>
                  </a:cxn>
                  <a:cxn ang="0">
                    <a:pos x="97" y="53"/>
                  </a:cxn>
                  <a:cxn ang="0">
                    <a:pos x="97" y="44"/>
                  </a:cxn>
                  <a:cxn ang="0">
                    <a:pos x="90" y="10"/>
                  </a:cxn>
                  <a:cxn ang="0">
                    <a:pos x="81" y="0"/>
                  </a:cxn>
                  <a:cxn ang="0">
                    <a:pos x="71" y="19"/>
                  </a:cxn>
                  <a:cxn ang="0">
                    <a:pos x="63" y="19"/>
                  </a:cxn>
                  <a:cxn ang="0">
                    <a:pos x="63" y="37"/>
                  </a:cxn>
                  <a:cxn ang="0">
                    <a:pos x="19" y="64"/>
                  </a:cxn>
                  <a:cxn ang="0">
                    <a:pos x="10" y="81"/>
                  </a:cxn>
                  <a:cxn ang="0">
                    <a:pos x="19" y="115"/>
                  </a:cxn>
                  <a:cxn ang="0">
                    <a:pos x="0" y="142"/>
                  </a:cxn>
                </a:cxnLst>
                <a:rect l="0" t="0" r="r" b="b"/>
                <a:pathLst>
                  <a:path w="97" h="195">
                    <a:moveTo>
                      <a:pt x="0" y="142"/>
                    </a:moveTo>
                    <a:lnTo>
                      <a:pt x="10" y="178"/>
                    </a:lnTo>
                    <a:lnTo>
                      <a:pt x="19" y="195"/>
                    </a:lnTo>
                    <a:lnTo>
                      <a:pt x="44" y="195"/>
                    </a:lnTo>
                    <a:lnTo>
                      <a:pt x="53" y="186"/>
                    </a:lnTo>
                    <a:lnTo>
                      <a:pt x="81" y="89"/>
                    </a:lnTo>
                    <a:lnTo>
                      <a:pt x="90" y="44"/>
                    </a:lnTo>
                    <a:lnTo>
                      <a:pt x="97" y="53"/>
                    </a:lnTo>
                    <a:lnTo>
                      <a:pt x="97" y="44"/>
                    </a:lnTo>
                    <a:lnTo>
                      <a:pt x="90" y="10"/>
                    </a:lnTo>
                    <a:lnTo>
                      <a:pt x="81" y="0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63" y="37"/>
                    </a:lnTo>
                    <a:lnTo>
                      <a:pt x="19" y="64"/>
                    </a:lnTo>
                    <a:lnTo>
                      <a:pt x="10" y="81"/>
                    </a:lnTo>
                    <a:lnTo>
                      <a:pt x="19" y="115"/>
                    </a:lnTo>
                    <a:lnTo>
                      <a:pt x="0" y="14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4" name="Freeform 365"/>
              <p:cNvSpPr>
                <a:spLocks/>
              </p:cNvSpPr>
              <p:nvPr/>
            </p:nvSpPr>
            <p:spPr bwMode="auto">
              <a:xfrm>
                <a:off x="6413500" y="4400550"/>
                <a:ext cx="15875" cy="269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6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16">
                    <a:moveTo>
                      <a:pt x="0" y="9"/>
                    </a:moveTo>
                    <a:lnTo>
                      <a:pt x="9" y="16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5" name="Freeform 366"/>
              <p:cNvSpPr>
                <a:spLocks/>
              </p:cNvSpPr>
              <p:nvPr/>
            </p:nvSpPr>
            <p:spPr bwMode="auto">
              <a:xfrm>
                <a:off x="6413500" y="4400550"/>
                <a:ext cx="15875" cy="269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6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16">
                    <a:moveTo>
                      <a:pt x="0" y="9"/>
                    </a:moveTo>
                    <a:lnTo>
                      <a:pt x="9" y="16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6" name="Freeform 367"/>
              <p:cNvSpPr>
                <a:spLocks/>
              </p:cNvSpPr>
              <p:nvPr/>
            </p:nvSpPr>
            <p:spPr bwMode="auto">
              <a:xfrm>
                <a:off x="6443663" y="4459288"/>
                <a:ext cx="11112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7" name="Freeform 368"/>
              <p:cNvSpPr>
                <a:spLocks/>
              </p:cNvSpPr>
              <p:nvPr/>
            </p:nvSpPr>
            <p:spPr bwMode="auto">
              <a:xfrm>
                <a:off x="6443663" y="4459288"/>
                <a:ext cx="11112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8" name="Freeform 369"/>
              <p:cNvSpPr>
                <a:spLocks/>
              </p:cNvSpPr>
              <p:nvPr/>
            </p:nvSpPr>
            <p:spPr bwMode="auto">
              <a:xfrm>
                <a:off x="6018213" y="4208463"/>
                <a:ext cx="57150" cy="8731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" y="53"/>
                  </a:cxn>
                  <a:cxn ang="0">
                    <a:pos x="27" y="53"/>
                  </a:cxn>
                  <a:cxn ang="0">
                    <a:pos x="36" y="37"/>
                  </a:cxn>
                  <a:cxn ang="0">
                    <a:pos x="18" y="10"/>
                  </a:cxn>
                  <a:cxn ang="0">
                    <a:pos x="10" y="0"/>
                  </a:cxn>
                  <a:cxn ang="0">
                    <a:pos x="0" y="26"/>
                  </a:cxn>
                </a:cxnLst>
                <a:rect l="0" t="0" r="r" b="b"/>
                <a:pathLst>
                  <a:path w="36" h="53">
                    <a:moveTo>
                      <a:pt x="0" y="26"/>
                    </a:moveTo>
                    <a:lnTo>
                      <a:pt x="10" y="53"/>
                    </a:lnTo>
                    <a:lnTo>
                      <a:pt x="27" y="53"/>
                    </a:lnTo>
                    <a:lnTo>
                      <a:pt x="36" y="37"/>
                    </a:lnTo>
                    <a:lnTo>
                      <a:pt x="18" y="10"/>
                    </a:lnTo>
                    <a:lnTo>
                      <a:pt x="10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9" name="Freeform 370"/>
              <p:cNvSpPr>
                <a:spLocks/>
              </p:cNvSpPr>
              <p:nvPr/>
            </p:nvSpPr>
            <p:spPr bwMode="auto">
              <a:xfrm>
                <a:off x="6018213" y="4208463"/>
                <a:ext cx="57150" cy="8731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" y="53"/>
                  </a:cxn>
                  <a:cxn ang="0">
                    <a:pos x="27" y="53"/>
                  </a:cxn>
                  <a:cxn ang="0">
                    <a:pos x="36" y="37"/>
                  </a:cxn>
                  <a:cxn ang="0">
                    <a:pos x="18" y="10"/>
                  </a:cxn>
                  <a:cxn ang="0">
                    <a:pos x="10" y="0"/>
                  </a:cxn>
                  <a:cxn ang="0">
                    <a:pos x="0" y="26"/>
                  </a:cxn>
                </a:cxnLst>
                <a:rect l="0" t="0" r="r" b="b"/>
                <a:pathLst>
                  <a:path w="36" h="53">
                    <a:moveTo>
                      <a:pt x="0" y="26"/>
                    </a:moveTo>
                    <a:lnTo>
                      <a:pt x="10" y="53"/>
                    </a:lnTo>
                    <a:lnTo>
                      <a:pt x="27" y="53"/>
                    </a:lnTo>
                    <a:lnTo>
                      <a:pt x="36" y="37"/>
                    </a:lnTo>
                    <a:lnTo>
                      <a:pt x="18" y="10"/>
                    </a:lnTo>
                    <a:lnTo>
                      <a:pt x="10" y="0"/>
                    </a:lnTo>
                    <a:lnTo>
                      <a:pt x="0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0" name="Freeform 371"/>
              <p:cNvSpPr>
                <a:spLocks/>
              </p:cNvSpPr>
              <p:nvPr/>
            </p:nvSpPr>
            <p:spPr bwMode="auto">
              <a:xfrm>
                <a:off x="6665913" y="3971925"/>
                <a:ext cx="57150" cy="4603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7"/>
                  </a:cxn>
                  <a:cxn ang="0">
                    <a:pos x="19" y="25"/>
                  </a:cxn>
                  <a:cxn ang="0">
                    <a:pos x="26" y="17"/>
                  </a:cxn>
                  <a:cxn ang="0">
                    <a:pos x="35" y="0"/>
                  </a:cxn>
                  <a:cxn ang="0">
                    <a:pos x="9" y="0"/>
                  </a:cxn>
                  <a:cxn ang="0">
                    <a:pos x="0" y="7"/>
                  </a:cxn>
                </a:cxnLst>
                <a:rect l="0" t="0" r="r" b="b"/>
                <a:pathLst>
                  <a:path w="35" h="25">
                    <a:moveTo>
                      <a:pt x="0" y="7"/>
                    </a:moveTo>
                    <a:lnTo>
                      <a:pt x="0" y="17"/>
                    </a:lnTo>
                    <a:lnTo>
                      <a:pt x="19" y="25"/>
                    </a:lnTo>
                    <a:lnTo>
                      <a:pt x="26" y="17"/>
                    </a:lnTo>
                    <a:lnTo>
                      <a:pt x="35" y="0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1" name="Freeform 372"/>
              <p:cNvSpPr>
                <a:spLocks/>
              </p:cNvSpPr>
              <p:nvPr/>
            </p:nvSpPr>
            <p:spPr bwMode="auto">
              <a:xfrm>
                <a:off x="6665913" y="3971925"/>
                <a:ext cx="57150" cy="4603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7"/>
                  </a:cxn>
                  <a:cxn ang="0">
                    <a:pos x="19" y="25"/>
                  </a:cxn>
                  <a:cxn ang="0">
                    <a:pos x="26" y="17"/>
                  </a:cxn>
                  <a:cxn ang="0">
                    <a:pos x="35" y="0"/>
                  </a:cxn>
                  <a:cxn ang="0">
                    <a:pos x="9" y="0"/>
                  </a:cxn>
                  <a:cxn ang="0">
                    <a:pos x="0" y="7"/>
                  </a:cxn>
                </a:cxnLst>
                <a:rect l="0" t="0" r="r" b="b"/>
                <a:pathLst>
                  <a:path w="35" h="25">
                    <a:moveTo>
                      <a:pt x="0" y="7"/>
                    </a:moveTo>
                    <a:lnTo>
                      <a:pt x="0" y="17"/>
                    </a:lnTo>
                    <a:lnTo>
                      <a:pt x="19" y="25"/>
                    </a:lnTo>
                    <a:lnTo>
                      <a:pt x="26" y="17"/>
                    </a:lnTo>
                    <a:lnTo>
                      <a:pt x="35" y="0"/>
                    </a:lnTo>
                    <a:lnTo>
                      <a:pt x="9" y="0"/>
                    </a:lnTo>
                    <a:lnTo>
                      <a:pt x="0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2" name="Freeform 373"/>
              <p:cNvSpPr>
                <a:spLocks/>
              </p:cNvSpPr>
              <p:nvPr/>
            </p:nvSpPr>
            <p:spPr bwMode="auto">
              <a:xfrm>
                <a:off x="6919913" y="3838575"/>
                <a:ext cx="44450" cy="7302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35"/>
                  </a:cxn>
                  <a:cxn ang="0">
                    <a:pos x="10" y="43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0" y="26"/>
                  </a:cxn>
                </a:cxnLst>
                <a:rect l="0" t="0" r="r" b="b"/>
                <a:pathLst>
                  <a:path w="27" h="43">
                    <a:moveTo>
                      <a:pt x="0" y="26"/>
                    </a:moveTo>
                    <a:lnTo>
                      <a:pt x="0" y="35"/>
                    </a:lnTo>
                    <a:lnTo>
                      <a:pt x="10" y="43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3" name="Freeform 374"/>
              <p:cNvSpPr>
                <a:spLocks/>
              </p:cNvSpPr>
              <p:nvPr/>
            </p:nvSpPr>
            <p:spPr bwMode="auto">
              <a:xfrm>
                <a:off x="6919913" y="3838575"/>
                <a:ext cx="44450" cy="7302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35"/>
                  </a:cxn>
                  <a:cxn ang="0">
                    <a:pos x="10" y="43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0" y="26"/>
                  </a:cxn>
                </a:cxnLst>
                <a:rect l="0" t="0" r="r" b="b"/>
                <a:pathLst>
                  <a:path w="27" h="43">
                    <a:moveTo>
                      <a:pt x="0" y="26"/>
                    </a:moveTo>
                    <a:lnTo>
                      <a:pt x="0" y="35"/>
                    </a:lnTo>
                    <a:lnTo>
                      <a:pt x="10" y="43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0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4" name="Freeform 375"/>
              <p:cNvSpPr>
                <a:spLocks/>
              </p:cNvSpPr>
              <p:nvPr/>
            </p:nvSpPr>
            <p:spPr bwMode="auto">
              <a:xfrm>
                <a:off x="7127875" y="3603625"/>
                <a:ext cx="58738" cy="84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7"/>
                  </a:cxn>
                  <a:cxn ang="0">
                    <a:pos x="9" y="17"/>
                  </a:cxn>
                  <a:cxn ang="0">
                    <a:pos x="9" y="44"/>
                  </a:cxn>
                  <a:cxn ang="0">
                    <a:pos x="18" y="51"/>
                  </a:cxn>
                  <a:cxn ang="0">
                    <a:pos x="25" y="44"/>
                  </a:cxn>
                  <a:cxn ang="0">
                    <a:pos x="35" y="17"/>
                  </a:cxn>
                  <a:cxn ang="0">
                    <a:pos x="25" y="8"/>
                  </a:cxn>
                  <a:cxn ang="0">
                    <a:pos x="9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51">
                    <a:moveTo>
                      <a:pt x="0" y="8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18" y="51"/>
                    </a:lnTo>
                    <a:lnTo>
                      <a:pt x="25" y="44"/>
                    </a:lnTo>
                    <a:lnTo>
                      <a:pt x="35" y="17"/>
                    </a:lnTo>
                    <a:lnTo>
                      <a:pt x="25" y="8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5" name="Freeform 376"/>
              <p:cNvSpPr>
                <a:spLocks/>
              </p:cNvSpPr>
              <p:nvPr/>
            </p:nvSpPr>
            <p:spPr bwMode="auto">
              <a:xfrm>
                <a:off x="7127875" y="3603625"/>
                <a:ext cx="58738" cy="84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7"/>
                  </a:cxn>
                  <a:cxn ang="0">
                    <a:pos x="9" y="17"/>
                  </a:cxn>
                  <a:cxn ang="0">
                    <a:pos x="9" y="44"/>
                  </a:cxn>
                  <a:cxn ang="0">
                    <a:pos x="18" y="51"/>
                  </a:cxn>
                  <a:cxn ang="0">
                    <a:pos x="25" y="44"/>
                  </a:cxn>
                  <a:cxn ang="0">
                    <a:pos x="35" y="17"/>
                  </a:cxn>
                  <a:cxn ang="0">
                    <a:pos x="25" y="8"/>
                  </a:cxn>
                  <a:cxn ang="0">
                    <a:pos x="9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51">
                    <a:moveTo>
                      <a:pt x="0" y="8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18" y="51"/>
                    </a:lnTo>
                    <a:lnTo>
                      <a:pt x="25" y="44"/>
                    </a:lnTo>
                    <a:lnTo>
                      <a:pt x="35" y="17"/>
                    </a:lnTo>
                    <a:lnTo>
                      <a:pt x="25" y="8"/>
                    </a:lnTo>
                    <a:lnTo>
                      <a:pt x="9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6" name="Freeform 377"/>
              <p:cNvSpPr>
                <a:spLocks/>
              </p:cNvSpPr>
              <p:nvPr/>
            </p:nvSpPr>
            <p:spPr bwMode="auto">
              <a:xfrm>
                <a:off x="7186613" y="3603625"/>
                <a:ext cx="55562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7" y="8"/>
                  </a:cxn>
                  <a:cxn ang="0">
                    <a:pos x="27" y="8"/>
                  </a:cxn>
                  <a:cxn ang="0">
                    <a:pos x="34" y="0"/>
                  </a:cxn>
                  <a:cxn ang="0">
                    <a:pos x="17" y="0"/>
                  </a:cxn>
                  <a:cxn ang="0">
                    <a:pos x="0" y="8"/>
                  </a:cxn>
                </a:cxnLst>
                <a:rect l="0" t="0" r="r" b="b"/>
                <a:pathLst>
                  <a:path w="34" h="17">
                    <a:moveTo>
                      <a:pt x="0" y="8"/>
                    </a:moveTo>
                    <a:lnTo>
                      <a:pt x="0" y="17"/>
                    </a:lnTo>
                    <a:lnTo>
                      <a:pt x="10" y="17"/>
                    </a:lnTo>
                    <a:lnTo>
                      <a:pt x="17" y="8"/>
                    </a:lnTo>
                    <a:lnTo>
                      <a:pt x="27" y="8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7" name="Freeform 378"/>
              <p:cNvSpPr>
                <a:spLocks/>
              </p:cNvSpPr>
              <p:nvPr/>
            </p:nvSpPr>
            <p:spPr bwMode="auto">
              <a:xfrm>
                <a:off x="7186613" y="3603625"/>
                <a:ext cx="55562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7" y="8"/>
                  </a:cxn>
                  <a:cxn ang="0">
                    <a:pos x="27" y="8"/>
                  </a:cxn>
                  <a:cxn ang="0">
                    <a:pos x="34" y="0"/>
                  </a:cxn>
                  <a:cxn ang="0">
                    <a:pos x="17" y="0"/>
                  </a:cxn>
                  <a:cxn ang="0">
                    <a:pos x="0" y="8"/>
                  </a:cxn>
                </a:cxnLst>
                <a:rect l="0" t="0" r="r" b="b"/>
                <a:pathLst>
                  <a:path w="34" h="17">
                    <a:moveTo>
                      <a:pt x="0" y="8"/>
                    </a:moveTo>
                    <a:lnTo>
                      <a:pt x="0" y="17"/>
                    </a:lnTo>
                    <a:lnTo>
                      <a:pt x="10" y="17"/>
                    </a:lnTo>
                    <a:lnTo>
                      <a:pt x="17" y="8"/>
                    </a:lnTo>
                    <a:lnTo>
                      <a:pt x="27" y="8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8" name="Freeform 379"/>
              <p:cNvSpPr>
                <a:spLocks/>
              </p:cNvSpPr>
              <p:nvPr/>
            </p:nvSpPr>
            <p:spPr bwMode="auto">
              <a:xfrm>
                <a:off x="7161213" y="3378200"/>
                <a:ext cx="236537" cy="241300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34"/>
                  </a:cxn>
                  <a:cxn ang="0">
                    <a:pos x="17" y="134"/>
                  </a:cxn>
                  <a:cxn ang="0">
                    <a:pos x="51" y="114"/>
                  </a:cxn>
                  <a:cxn ang="0">
                    <a:pos x="61" y="124"/>
                  </a:cxn>
                  <a:cxn ang="0">
                    <a:pos x="61" y="134"/>
                  </a:cxn>
                  <a:cxn ang="0">
                    <a:pos x="71" y="142"/>
                  </a:cxn>
                  <a:cxn ang="0">
                    <a:pos x="78" y="124"/>
                  </a:cxn>
                  <a:cxn ang="0">
                    <a:pos x="78" y="114"/>
                  </a:cxn>
                  <a:cxn ang="0">
                    <a:pos x="87" y="124"/>
                  </a:cxn>
                  <a:cxn ang="0">
                    <a:pos x="96" y="124"/>
                  </a:cxn>
                  <a:cxn ang="0">
                    <a:pos x="105" y="114"/>
                  </a:cxn>
                  <a:cxn ang="0">
                    <a:pos x="115" y="124"/>
                  </a:cxn>
                  <a:cxn ang="0">
                    <a:pos x="115" y="114"/>
                  </a:cxn>
                  <a:cxn ang="0">
                    <a:pos x="122" y="107"/>
                  </a:cxn>
                  <a:cxn ang="0">
                    <a:pos x="122" y="114"/>
                  </a:cxn>
                  <a:cxn ang="0">
                    <a:pos x="132" y="114"/>
                  </a:cxn>
                  <a:cxn ang="0">
                    <a:pos x="142" y="107"/>
                  </a:cxn>
                  <a:cxn ang="0">
                    <a:pos x="142" y="63"/>
                  </a:cxn>
                  <a:cxn ang="0">
                    <a:pos x="149" y="63"/>
                  </a:cxn>
                  <a:cxn ang="0">
                    <a:pos x="149" y="9"/>
                  </a:cxn>
                  <a:cxn ang="0">
                    <a:pos x="142" y="0"/>
                  </a:cxn>
                  <a:cxn ang="0">
                    <a:pos x="142" y="9"/>
                  </a:cxn>
                  <a:cxn ang="0">
                    <a:pos x="132" y="9"/>
                  </a:cxn>
                  <a:cxn ang="0">
                    <a:pos x="122" y="44"/>
                  </a:cxn>
                  <a:cxn ang="0">
                    <a:pos x="105" y="71"/>
                  </a:cxn>
                  <a:cxn ang="0">
                    <a:pos x="87" y="89"/>
                  </a:cxn>
                  <a:cxn ang="0">
                    <a:pos x="87" y="71"/>
                  </a:cxn>
                  <a:cxn ang="0">
                    <a:pos x="78" y="80"/>
                  </a:cxn>
                  <a:cxn ang="0">
                    <a:pos x="71" y="107"/>
                  </a:cxn>
                  <a:cxn ang="0">
                    <a:pos x="61" y="107"/>
                  </a:cxn>
                  <a:cxn ang="0">
                    <a:pos x="27" y="107"/>
                  </a:cxn>
                  <a:cxn ang="0">
                    <a:pos x="0" y="124"/>
                  </a:cxn>
                </a:cxnLst>
                <a:rect l="0" t="0" r="r" b="b"/>
                <a:pathLst>
                  <a:path w="149" h="142">
                    <a:moveTo>
                      <a:pt x="0" y="124"/>
                    </a:moveTo>
                    <a:lnTo>
                      <a:pt x="0" y="134"/>
                    </a:lnTo>
                    <a:lnTo>
                      <a:pt x="17" y="134"/>
                    </a:lnTo>
                    <a:lnTo>
                      <a:pt x="51" y="114"/>
                    </a:lnTo>
                    <a:lnTo>
                      <a:pt x="61" y="124"/>
                    </a:lnTo>
                    <a:lnTo>
                      <a:pt x="61" y="134"/>
                    </a:lnTo>
                    <a:lnTo>
                      <a:pt x="71" y="142"/>
                    </a:lnTo>
                    <a:lnTo>
                      <a:pt x="78" y="124"/>
                    </a:lnTo>
                    <a:lnTo>
                      <a:pt x="78" y="114"/>
                    </a:lnTo>
                    <a:lnTo>
                      <a:pt x="87" y="124"/>
                    </a:lnTo>
                    <a:lnTo>
                      <a:pt x="96" y="124"/>
                    </a:lnTo>
                    <a:lnTo>
                      <a:pt x="105" y="114"/>
                    </a:lnTo>
                    <a:lnTo>
                      <a:pt x="115" y="124"/>
                    </a:lnTo>
                    <a:lnTo>
                      <a:pt x="115" y="114"/>
                    </a:lnTo>
                    <a:lnTo>
                      <a:pt x="122" y="107"/>
                    </a:lnTo>
                    <a:lnTo>
                      <a:pt x="122" y="114"/>
                    </a:lnTo>
                    <a:lnTo>
                      <a:pt x="132" y="114"/>
                    </a:lnTo>
                    <a:lnTo>
                      <a:pt x="142" y="107"/>
                    </a:lnTo>
                    <a:lnTo>
                      <a:pt x="142" y="63"/>
                    </a:lnTo>
                    <a:lnTo>
                      <a:pt x="149" y="63"/>
                    </a:lnTo>
                    <a:lnTo>
                      <a:pt x="149" y="9"/>
                    </a:lnTo>
                    <a:lnTo>
                      <a:pt x="142" y="0"/>
                    </a:lnTo>
                    <a:lnTo>
                      <a:pt x="142" y="9"/>
                    </a:lnTo>
                    <a:lnTo>
                      <a:pt x="132" y="9"/>
                    </a:lnTo>
                    <a:lnTo>
                      <a:pt x="122" y="44"/>
                    </a:lnTo>
                    <a:lnTo>
                      <a:pt x="105" y="71"/>
                    </a:lnTo>
                    <a:lnTo>
                      <a:pt x="87" y="89"/>
                    </a:lnTo>
                    <a:lnTo>
                      <a:pt x="87" y="71"/>
                    </a:lnTo>
                    <a:lnTo>
                      <a:pt x="78" y="80"/>
                    </a:lnTo>
                    <a:lnTo>
                      <a:pt x="71" y="107"/>
                    </a:lnTo>
                    <a:lnTo>
                      <a:pt x="61" y="107"/>
                    </a:lnTo>
                    <a:lnTo>
                      <a:pt x="27" y="107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99" name="Freeform 380"/>
              <p:cNvSpPr>
                <a:spLocks/>
              </p:cNvSpPr>
              <p:nvPr/>
            </p:nvSpPr>
            <p:spPr bwMode="auto">
              <a:xfrm>
                <a:off x="7161213" y="3378200"/>
                <a:ext cx="236537" cy="241300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0" y="134"/>
                  </a:cxn>
                  <a:cxn ang="0">
                    <a:pos x="17" y="134"/>
                  </a:cxn>
                  <a:cxn ang="0">
                    <a:pos x="51" y="114"/>
                  </a:cxn>
                  <a:cxn ang="0">
                    <a:pos x="61" y="124"/>
                  </a:cxn>
                  <a:cxn ang="0">
                    <a:pos x="61" y="134"/>
                  </a:cxn>
                  <a:cxn ang="0">
                    <a:pos x="71" y="142"/>
                  </a:cxn>
                  <a:cxn ang="0">
                    <a:pos x="78" y="124"/>
                  </a:cxn>
                  <a:cxn ang="0">
                    <a:pos x="78" y="114"/>
                  </a:cxn>
                  <a:cxn ang="0">
                    <a:pos x="87" y="124"/>
                  </a:cxn>
                  <a:cxn ang="0">
                    <a:pos x="96" y="124"/>
                  </a:cxn>
                  <a:cxn ang="0">
                    <a:pos x="105" y="114"/>
                  </a:cxn>
                  <a:cxn ang="0">
                    <a:pos x="115" y="124"/>
                  </a:cxn>
                  <a:cxn ang="0">
                    <a:pos x="115" y="114"/>
                  </a:cxn>
                  <a:cxn ang="0">
                    <a:pos x="122" y="107"/>
                  </a:cxn>
                  <a:cxn ang="0">
                    <a:pos x="122" y="114"/>
                  </a:cxn>
                  <a:cxn ang="0">
                    <a:pos x="132" y="114"/>
                  </a:cxn>
                  <a:cxn ang="0">
                    <a:pos x="142" y="107"/>
                  </a:cxn>
                  <a:cxn ang="0">
                    <a:pos x="142" y="63"/>
                  </a:cxn>
                  <a:cxn ang="0">
                    <a:pos x="149" y="63"/>
                  </a:cxn>
                  <a:cxn ang="0">
                    <a:pos x="149" y="9"/>
                  </a:cxn>
                  <a:cxn ang="0">
                    <a:pos x="142" y="0"/>
                  </a:cxn>
                  <a:cxn ang="0">
                    <a:pos x="142" y="9"/>
                  </a:cxn>
                  <a:cxn ang="0">
                    <a:pos x="132" y="9"/>
                  </a:cxn>
                  <a:cxn ang="0">
                    <a:pos x="122" y="44"/>
                  </a:cxn>
                  <a:cxn ang="0">
                    <a:pos x="105" y="71"/>
                  </a:cxn>
                  <a:cxn ang="0">
                    <a:pos x="87" y="89"/>
                  </a:cxn>
                  <a:cxn ang="0">
                    <a:pos x="87" y="71"/>
                  </a:cxn>
                  <a:cxn ang="0">
                    <a:pos x="78" y="80"/>
                  </a:cxn>
                  <a:cxn ang="0">
                    <a:pos x="71" y="107"/>
                  </a:cxn>
                  <a:cxn ang="0">
                    <a:pos x="61" y="107"/>
                  </a:cxn>
                  <a:cxn ang="0">
                    <a:pos x="27" y="107"/>
                  </a:cxn>
                  <a:cxn ang="0">
                    <a:pos x="0" y="124"/>
                  </a:cxn>
                </a:cxnLst>
                <a:rect l="0" t="0" r="r" b="b"/>
                <a:pathLst>
                  <a:path w="149" h="142">
                    <a:moveTo>
                      <a:pt x="0" y="124"/>
                    </a:moveTo>
                    <a:lnTo>
                      <a:pt x="0" y="134"/>
                    </a:lnTo>
                    <a:lnTo>
                      <a:pt x="17" y="134"/>
                    </a:lnTo>
                    <a:lnTo>
                      <a:pt x="51" y="114"/>
                    </a:lnTo>
                    <a:lnTo>
                      <a:pt x="61" y="124"/>
                    </a:lnTo>
                    <a:lnTo>
                      <a:pt x="61" y="134"/>
                    </a:lnTo>
                    <a:lnTo>
                      <a:pt x="71" y="142"/>
                    </a:lnTo>
                    <a:lnTo>
                      <a:pt x="78" y="124"/>
                    </a:lnTo>
                    <a:lnTo>
                      <a:pt x="78" y="114"/>
                    </a:lnTo>
                    <a:lnTo>
                      <a:pt x="87" y="124"/>
                    </a:lnTo>
                    <a:lnTo>
                      <a:pt x="96" y="124"/>
                    </a:lnTo>
                    <a:lnTo>
                      <a:pt x="105" y="114"/>
                    </a:lnTo>
                    <a:lnTo>
                      <a:pt x="115" y="124"/>
                    </a:lnTo>
                    <a:lnTo>
                      <a:pt x="115" y="114"/>
                    </a:lnTo>
                    <a:lnTo>
                      <a:pt x="122" y="107"/>
                    </a:lnTo>
                    <a:lnTo>
                      <a:pt x="122" y="114"/>
                    </a:lnTo>
                    <a:lnTo>
                      <a:pt x="132" y="114"/>
                    </a:lnTo>
                    <a:lnTo>
                      <a:pt x="142" y="107"/>
                    </a:lnTo>
                    <a:lnTo>
                      <a:pt x="142" y="63"/>
                    </a:lnTo>
                    <a:lnTo>
                      <a:pt x="149" y="63"/>
                    </a:lnTo>
                    <a:lnTo>
                      <a:pt x="149" y="9"/>
                    </a:lnTo>
                    <a:lnTo>
                      <a:pt x="142" y="0"/>
                    </a:lnTo>
                    <a:lnTo>
                      <a:pt x="142" y="9"/>
                    </a:lnTo>
                    <a:lnTo>
                      <a:pt x="132" y="9"/>
                    </a:lnTo>
                    <a:lnTo>
                      <a:pt x="122" y="44"/>
                    </a:lnTo>
                    <a:lnTo>
                      <a:pt x="105" y="71"/>
                    </a:lnTo>
                    <a:lnTo>
                      <a:pt x="87" y="89"/>
                    </a:lnTo>
                    <a:lnTo>
                      <a:pt x="87" y="71"/>
                    </a:lnTo>
                    <a:lnTo>
                      <a:pt x="78" y="80"/>
                    </a:lnTo>
                    <a:lnTo>
                      <a:pt x="71" y="107"/>
                    </a:lnTo>
                    <a:lnTo>
                      <a:pt x="61" y="107"/>
                    </a:lnTo>
                    <a:lnTo>
                      <a:pt x="27" y="107"/>
                    </a:lnTo>
                    <a:lnTo>
                      <a:pt x="0" y="12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0" name="Freeform 381"/>
              <p:cNvSpPr>
                <a:spLocks/>
              </p:cNvSpPr>
              <p:nvPr/>
            </p:nvSpPr>
            <p:spPr bwMode="auto">
              <a:xfrm>
                <a:off x="7354888" y="3249613"/>
                <a:ext cx="139700" cy="128587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78"/>
                  </a:cxn>
                  <a:cxn ang="0">
                    <a:pos x="20" y="71"/>
                  </a:cxn>
                  <a:cxn ang="0">
                    <a:pos x="10" y="71"/>
                  </a:cxn>
                  <a:cxn ang="0">
                    <a:pos x="10" y="61"/>
                  </a:cxn>
                  <a:cxn ang="0">
                    <a:pos x="27" y="61"/>
                  </a:cxn>
                  <a:cxn ang="0">
                    <a:pos x="54" y="71"/>
                  </a:cxn>
                  <a:cxn ang="0">
                    <a:pos x="63" y="53"/>
                  </a:cxn>
                  <a:cxn ang="0">
                    <a:pos x="71" y="53"/>
                  </a:cxn>
                  <a:cxn ang="0">
                    <a:pos x="88" y="44"/>
                  </a:cxn>
                  <a:cxn ang="0">
                    <a:pos x="80" y="44"/>
                  </a:cxn>
                  <a:cxn ang="0">
                    <a:pos x="71" y="34"/>
                  </a:cxn>
                  <a:cxn ang="0">
                    <a:pos x="80" y="27"/>
                  </a:cxn>
                  <a:cxn ang="0">
                    <a:pos x="71" y="34"/>
                  </a:cxn>
                  <a:cxn ang="0">
                    <a:pos x="54" y="27"/>
                  </a:cxn>
                  <a:cxn ang="0">
                    <a:pos x="27" y="0"/>
                  </a:cxn>
                  <a:cxn ang="0">
                    <a:pos x="27" y="9"/>
                  </a:cxn>
                  <a:cxn ang="0">
                    <a:pos x="27" y="17"/>
                  </a:cxn>
                  <a:cxn ang="0">
                    <a:pos x="20" y="53"/>
                  </a:cxn>
                  <a:cxn ang="0">
                    <a:pos x="10" y="44"/>
                  </a:cxn>
                  <a:cxn ang="0">
                    <a:pos x="10" y="53"/>
                  </a:cxn>
                  <a:cxn ang="0">
                    <a:pos x="0" y="61"/>
                  </a:cxn>
                </a:cxnLst>
                <a:rect l="0" t="0" r="r" b="b"/>
                <a:pathLst>
                  <a:path w="88" h="78">
                    <a:moveTo>
                      <a:pt x="0" y="61"/>
                    </a:moveTo>
                    <a:lnTo>
                      <a:pt x="0" y="78"/>
                    </a:lnTo>
                    <a:lnTo>
                      <a:pt x="20" y="71"/>
                    </a:lnTo>
                    <a:lnTo>
                      <a:pt x="10" y="71"/>
                    </a:lnTo>
                    <a:lnTo>
                      <a:pt x="10" y="61"/>
                    </a:lnTo>
                    <a:lnTo>
                      <a:pt x="27" y="61"/>
                    </a:lnTo>
                    <a:lnTo>
                      <a:pt x="54" y="71"/>
                    </a:lnTo>
                    <a:lnTo>
                      <a:pt x="63" y="53"/>
                    </a:lnTo>
                    <a:lnTo>
                      <a:pt x="71" y="53"/>
                    </a:lnTo>
                    <a:lnTo>
                      <a:pt x="88" y="44"/>
                    </a:lnTo>
                    <a:lnTo>
                      <a:pt x="80" y="44"/>
                    </a:lnTo>
                    <a:lnTo>
                      <a:pt x="71" y="34"/>
                    </a:lnTo>
                    <a:lnTo>
                      <a:pt x="80" y="27"/>
                    </a:lnTo>
                    <a:lnTo>
                      <a:pt x="71" y="34"/>
                    </a:lnTo>
                    <a:lnTo>
                      <a:pt x="54" y="27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27" y="17"/>
                    </a:lnTo>
                    <a:lnTo>
                      <a:pt x="20" y="53"/>
                    </a:lnTo>
                    <a:lnTo>
                      <a:pt x="10" y="44"/>
                    </a:lnTo>
                    <a:lnTo>
                      <a:pt x="10" y="53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" name="Freeform 382"/>
              <p:cNvSpPr>
                <a:spLocks/>
              </p:cNvSpPr>
              <p:nvPr/>
            </p:nvSpPr>
            <p:spPr bwMode="auto">
              <a:xfrm>
                <a:off x="7354888" y="3249613"/>
                <a:ext cx="139700" cy="128587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0" y="78"/>
                  </a:cxn>
                  <a:cxn ang="0">
                    <a:pos x="20" y="71"/>
                  </a:cxn>
                  <a:cxn ang="0">
                    <a:pos x="10" y="71"/>
                  </a:cxn>
                  <a:cxn ang="0">
                    <a:pos x="10" y="61"/>
                  </a:cxn>
                  <a:cxn ang="0">
                    <a:pos x="27" y="61"/>
                  </a:cxn>
                  <a:cxn ang="0">
                    <a:pos x="54" y="71"/>
                  </a:cxn>
                  <a:cxn ang="0">
                    <a:pos x="63" y="53"/>
                  </a:cxn>
                  <a:cxn ang="0">
                    <a:pos x="71" y="53"/>
                  </a:cxn>
                  <a:cxn ang="0">
                    <a:pos x="88" y="44"/>
                  </a:cxn>
                  <a:cxn ang="0">
                    <a:pos x="80" y="44"/>
                  </a:cxn>
                  <a:cxn ang="0">
                    <a:pos x="71" y="34"/>
                  </a:cxn>
                  <a:cxn ang="0">
                    <a:pos x="80" y="27"/>
                  </a:cxn>
                  <a:cxn ang="0">
                    <a:pos x="71" y="34"/>
                  </a:cxn>
                  <a:cxn ang="0">
                    <a:pos x="54" y="27"/>
                  </a:cxn>
                  <a:cxn ang="0">
                    <a:pos x="27" y="0"/>
                  </a:cxn>
                  <a:cxn ang="0">
                    <a:pos x="27" y="9"/>
                  </a:cxn>
                  <a:cxn ang="0">
                    <a:pos x="27" y="17"/>
                  </a:cxn>
                  <a:cxn ang="0">
                    <a:pos x="20" y="53"/>
                  </a:cxn>
                  <a:cxn ang="0">
                    <a:pos x="10" y="44"/>
                  </a:cxn>
                  <a:cxn ang="0">
                    <a:pos x="10" y="53"/>
                  </a:cxn>
                  <a:cxn ang="0">
                    <a:pos x="0" y="61"/>
                  </a:cxn>
                </a:cxnLst>
                <a:rect l="0" t="0" r="r" b="b"/>
                <a:pathLst>
                  <a:path w="88" h="78">
                    <a:moveTo>
                      <a:pt x="0" y="61"/>
                    </a:moveTo>
                    <a:lnTo>
                      <a:pt x="0" y="78"/>
                    </a:lnTo>
                    <a:lnTo>
                      <a:pt x="20" y="71"/>
                    </a:lnTo>
                    <a:lnTo>
                      <a:pt x="10" y="71"/>
                    </a:lnTo>
                    <a:lnTo>
                      <a:pt x="10" y="61"/>
                    </a:lnTo>
                    <a:lnTo>
                      <a:pt x="27" y="61"/>
                    </a:lnTo>
                    <a:lnTo>
                      <a:pt x="54" y="71"/>
                    </a:lnTo>
                    <a:lnTo>
                      <a:pt x="63" y="53"/>
                    </a:lnTo>
                    <a:lnTo>
                      <a:pt x="71" y="53"/>
                    </a:lnTo>
                    <a:lnTo>
                      <a:pt x="88" y="44"/>
                    </a:lnTo>
                    <a:lnTo>
                      <a:pt x="80" y="44"/>
                    </a:lnTo>
                    <a:lnTo>
                      <a:pt x="71" y="34"/>
                    </a:lnTo>
                    <a:lnTo>
                      <a:pt x="80" y="27"/>
                    </a:lnTo>
                    <a:lnTo>
                      <a:pt x="71" y="34"/>
                    </a:lnTo>
                    <a:lnTo>
                      <a:pt x="54" y="27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27" y="17"/>
                    </a:lnTo>
                    <a:lnTo>
                      <a:pt x="20" y="53"/>
                    </a:lnTo>
                    <a:lnTo>
                      <a:pt x="10" y="44"/>
                    </a:lnTo>
                    <a:lnTo>
                      <a:pt x="10" y="53"/>
                    </a:lnTo>
                    <a:lnTo>
                      <a:pt x="0" y="6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" name="Freeform 383"/>
              <p:cNvSpPr>
                <a:spLocks/>
              </p:cNvSpPr>
              <p:nvPr/>
            </p:nvSpPr>
            <p:spPr bwMode="auto">
              <a:xfrm>
                <a:off x="7691438" y="3073400"/>
                <a:ext cx="30162" cy="254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7"/>
                  </a:cxn>
                  <a:cxn ang="0">
                    <a:pos x="7" y="7"/>
                  </a:cxn>
                  <a:cxn ang="0">
                    <a:pos x="18" y="0"/>
                  </a:cxn>
                  <a:cxn ang="0">
                    <a:pos x="0" y="7"/>
                  </a:cxn>
                </a:cxnLst>
                <a:rect l="0" t="0" r="r" b="b"/>
                <a:pathLst>
                  <a:path w="18" h="17">
                    <a:moveTo>
                      <a:pt x="0" y="7"/>
                    </a:moveTo>
                    <a:lnTo>
                      <a:pt x="0" y="17"/>
                    </a:lnTo>
                    <a:lnTo>
                      <a:pt x="7" y="7"/>
                    </a:lnTo>
                    <a:lnTo>
                      <a:pt x="18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3" name="Freeform 384"/>
              <p:cNvSpPr>
                <a:spLocks/>
              </p:cNvSpPr>
              <p:nvPr/>
            </p:nvSpPr>
            <p:spPr bwMode="auto">
              <a:xfrm>
                <a:off x="7691438" y="3073400"/>
                <a:ext cx="30162" cy="254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7"/>
                  </a:cxn>
                  <a:cxn ang="0">
                    <a:pos x="7" y="7"/>
                  </a:cxn>
                  <a:cxn ang="0">
                    <a:pos x="18" y="0"/>
                  </a:cxn>
                  <a:cxn ang="0">
                    <a:pos x="0" y="7"/>
                  </a:cxn>
                </a:cxnLst>
                <a:rect l="0" t="0" r="r" b="b"/>
                <a:pathLst>
                  <a:path w="18" h="17">
                    <a:moveTo>
                      <a:pt x="0" y="7"/>
                    </a:moveTo>
                    <a:lnTo>
                      <a:pt x="0" y="17"/>
                    </a:lnTo>
                    <a:lnTo>
                      <a:pt x="7" y="7"/>
                    </a:lnTo>
                    <a:lnTo>
                      <a:pt x="18" y="0"/>
                    </a:lnTo>
                    <a:lnTo>
                      <a:pt x="0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4" name="Freeform 385"/>
              <p:cNvSpPr>
                <a:spLocks/>
              </p:cNvSpPr>
              <p:nvPr/>
            </p:nvSpPr>
            <p:spPr bwMode="auto">
              <a:xfrm>
                <a:off x="7397750" y="2938463"/>
                <a:ext cx="55563" cy="31115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63"/>
                  </a:cxn>
                  <a:cxn ang="0">
                    <a:pos x="9" y="70"/>
                  </a:cxn>
                  <a:cxn ang="0">
                    <a:pos x="0" y="124"/>
                  </a:cxn>
                  <a:cxn ang="0">
                    <a:pos x="9" y="141"/>
                  </a:cxn>
                  <a:cxn ang="0">
                    <a:pos x="0" y="167"/>
                  </a:cxn>
                  <a:cxn ang="0">
                    <a:pos x="9" y="185"/>
                  </a:cxn>
                  <a:cxn ang="0">
                    <a:pos x="9" y="167"/>
                  </a:cxn>
                  <a:cxn ang="0">
                    <a:pos x="27" y="176"/>
                  </a:cxn>
                  <a:cxn ang="0">
                    <a:pos x="27" y="167"/>
                  </a:cxn>
                  <a:cxn ang="0">
                    <a:pos x="9" y="141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6" y="114"/>
                  </a:cxn>
                  <a:cxn ang="0">
                    <a:pos x="18" y="53"/>
                  </a:cxn>
                  <a:cxn ang="0">
                    <a:pos x="18" y="9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9" y="9"/>
                  </a:cxn>
                  <a:cxn ang="0">
                    <a:pos x="0" y="18"/>
                  </a:cxn>
                </a:cxnLst>
                <a:rect l="0" t="0" r="r" b="b"/>
                <a:pathLst>
                  <a:path w="36" h="185">
                    <a:moveTo>
                      <a:pt x="0" y="18"/>
                    </a:moveTo>
                    <a:lnTo>
                      <a:pt x="0" y="63"/>
                    </a:lnTo>
                    <a:lnTo>
                      <a:pt x="9" y="70"/>
                    </a:lnTo>
                    <a:lnTo>
                      <a:pt x="0" y="124"/>
                    </a:lnTo>
                    <a:lnTo>
                      <a:pt x="9" y="141"/>
                    </a:lnTo>
                    <a:lnTo>
                      <a:pt x="0" y="167"/>
                    </a:lnTo>
                    <a:lnTo>
                      <a:pt x="9" y="185"/>
                    </a:lnTo>
                    <a:lnTo>
                      <a:pt x="9" y="167"/>
                    </a:lnTo>
                    <a:lnTo>
                      <a:pt x="27" y="176"/>
                    </a:lnTo>
                    <a:lnTo>
                      <a:pt x="27" y="167"/>
                    </a:lnTo>
                    <a:lnTo>
                      <a:pt x="9" y="141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6" y="114"/>
                    </a:lnTo>
                    <a:lnTo>
                      <a:pt x="18" y="53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5" name="Freeform 386"/>
              <p:cNvSpPr>
                <a:spLocks/>
              </p:cNvSpPr>
              <p:nvPr/>
            </p:nvSpPr>
            <p:spPr bwMode="auto">
              <a:xfrm>
                <a:off x="7397750" y="2938463"/>
                <a:ext cx="55563" cy="31115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63"/>
                  </a:cxn>
                  <a:cxn ang="0">
                    <a:pos x="9" y="70"/>
                  </a:cxn>
                  <a:cxn ang="0">
                    <a:pos x="0" y="124"/>
                  </a:cxn>
                  <a:cxn ang="0">
                    <a:pos x="9" y="141"/>
                  </a:cxn>
                  <a:cxn ang="0">
                    <a:pos x="0" y="167"/>
                  </a:cxn>
                  <a:cxn ang="0">
                    <a:pos x="9" y="185"/>
                  </a:cxn>
                  <a:cxn ang="0">
                    <a:pos x="9" y="167"/>
                  </a:cxn>
                  <a:cxn ang="0">
                    <a:pos x="27" y="176"/>
                  </a:cxn>
                  <a:cxn ang="0">
                    <a:pos x="27" y="167"/>
                  </a:cxn>
                  <a:cxn ang="0">
                    <a:pos x="9" y="141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6" y="114"/>
                  </a:cxn>
                  <a:cxn ang="0">
                    <a:pos x="18" y="53"/>
                  </a:cxn>
                  <a:cxn ang="0">
                    <a:pos x="18" y="9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9" y="9"/>
                  </a:cxn>
                  <a:cxn ang="0">
                    <a:pos x="0" y="18"/>
                  </a:cxn>
                </a:cxnLst>
                <a:rect l="0" t="0" r="r" b="b"/>
                <a:pathLst>
                  <a:path w="36" h="185">
                    <a:moveTo>
                      <a:pt x="0" y="18"/>
                    </a:moveTo>
                    <a:lnTo>
                      <a:pt x="0" y="63"/>
                    </a:lnTo>
                    <a:lnTo>
                      <a:pt x="9" y="70"/>
                    </a:lnTo>
                    <a:lnTo>
                      <a:pt x="0" y="124"/>
                    </a:lnTo>
                    <a:lnTo>
                      <a:pt x="9" y="141"/>
                    </a:lnTo>
                    <a:lnTo>
                      <a:pt x="0" y="167"/>
                    </a:lnTo>
                    <a:lnTo>
                      <a:pt x="9" y="185"/>
                    </a:lnTo>
                    <a:lnTo>
                      <a:pt x="9" y="167"/>
                    </a:lnTo>
                    <a:lnTo>
                      <a:pt x="27" y="176"/>
                    </a:lnTo>
                    <a:lnTo>
                      <a:pt x="27" y="167"/>
                    </a:lnTo>
                    <a:lnTo>
                      <a:pt x="9" y="141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6" y="114"/>
                    </a:lnTo>
                    <a:lnTo>
                      <a:pt x="18" y="53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1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6" name="Freeform 387"/>
              <p:cNvSpPr>
                <a:spLocks/>
              </p:cNvSpPr>
              <p:nvPr/>
            </p:nvSpPr>
            <p:spPr bwMode="auto">
              <a:xfrm>
                <a:off x="4476750" y="2879725"/>
                <a:ext cx="17463" cy="285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10"/>
                  </a:cxn>
                </a:cxnLst>
                <a:rect l="0" t="0" r="r" b="b"/>
                <a:pathLst>
                  <a:path w="10" h="17">
                    <a:moveTo>
                      <a:pt x="0" y="10"/>
                    </a:moveTo>
                    <a:lnTo>
                      <a:pt x="0" y="17"/>
                    </a:lnTo>
                    <a:lnTo>
                      <a:pt x="10" y="17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7" name="Freeform 388"/>
              <p:cNvSpPr>
                <a:spLocks/>
              </p:cNvSpPr>
              <p:nvPr/>
            </p:nvSpPr>
            <p:spPr bwMode="auto">
              <a:xfrm>
                <a:off x="4476750" y="2879725"/>
                <a:ext cx="17463" cy="285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10"/>
                  </a:cxn>
                </a:cxnLst>
                <a:rect l="0" t="0" r="r" b="b"/>
                <a:pathLst>
                  <a:path w="10" h="17">
                    <a:moveTo>
                      <a:pt x="0" y="10"/>
                    </a:moveTo>
                    <a:lnTo>
                      <a:pt x="0" y="17"/>
                    </a:lnTo>
                    <a:lnTo>
                      <a:pt x="10" y="17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1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8" name="Freeform 389"/>
              <p:cNvSpPr>
                <a:spLocks/>
              </p:cNvSpPr>
              <p:nvPr/>
            </p:nvSpPr>
            <p:spPr bwMode="auto">
              <a:xfrm>
                <a:off x="4503738" y="2865438"/>
                <a:ext cx="33337" cy="317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9"/>
                  </a:cxn>
                  <a:cxn ang="0">
                    <a:pos x="20" y="0"/>
                  </a:cxn>
                  <a:cxn ang="0">
                    <a:pos x="0" y="9"/>
                  </a:cxn>
                </a:cxnLst>
                <a:rect l="0" t="0" r="r" b="b"/>
                <a:pathLst>
                  <a:path w="20" h="19">
                    <a:moveTo>
                      <a:pt x="0" y="9"/>
                    </a:moveTo>
                    <a:lnTo>
                      <a:pt x="0" y="19"/>
                    </a:lnTo>
                    <a:lnTo>
                      <a:pt x="20" y="19"/>
                    </a:lnTo>
                    <a:lnTo>
                      <a:pt x="20" y="9"/>
                    </a:lnTo>
                    <a:lnTo>
                      <a:pt x="2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9" name="Freeform 390"/>
              <p:cNvSpPr>
                <a:spLocks/>
              </p:cNvSpPr>
              <p:nvPr/>
            </p:nvSpPr>
            <p:spPr bwMode="auto">
              <a:xfrm>
                <a:off x="4503738" y="2865438"/>
                <a:ext cx="33337" cy="317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9"/>
                  </a:cxn>
                  <a:cxn ang="0">
                    <a:pos x="20" y="0"/>
                  </a:cxn>
                  <a:cxn ang="0">
                    <a:pos x="0" y="9"/>
                  </a:cxn>
                </a:cxnLst>
                <a:rect l="0" t="0" r="r" b="b"/>
                <a:pathLst>
                  <a:path w="20" h="19">
                    <a:moveTo>
                      <a:pt x="0" y="9"/>
                    </a:moveTo>
                    <a:lnTo>
                      <a:pt x="0" y="19"/>
                    </a:lnTo>
                    <a:lnTo>
                      <a:pt x="20" y="19"/>
                    </a:lnTo>
                    <a:lnTo>
                      <a:pt x="20" y="9"/>
                    </a:lnTo>
                    <a:lnTo>
                      <a:pt x="20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0" name="Freeform 391"/>
              <p:cNvSpPr>
                <a:spLocks/>
              </p:cNvSpPr>
              <p:nvPr/>
            </p:nvSpPr>
            <p:spPr bwMode="auto">
              <a:xfrm>
                <a:off x="4503738" y="2908300"/>
                <a:ext cx="33337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1" name="Freeform 392"/>
              <p:cNvSpPr>
                <a:spLocks/>
              </p:cNvSpPr>
              <p:nvPr/>
            </p:nvSpPr>
            <p:spPr bwMode="auto">
              <a:xfrm>
                <a:off x="4503738" y="2908300"/>
                <a:ext cx="33337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2" name="Freeform 393"/>
              <p:cNvSpPr>
                <a:spLocks/>
              </p:cNvSpPr>
              <p:nvPr/>
            </p:nvSpPr>
            <p:spPr bwMode="auto">
              <a:xfrm>
                <a:off x="4094163" y="2711450"/>
                <a:ext cx="187325" cy="341313"/>
              </a:xfrm>
              <a:custGeom>
                <a:avLst/>
                <a:gdLst/>
                <a:ahLst/>
                <a:cxnLst>
                  <a:cxn ang="0">
                    <a:pos x="20" y="202"/>
                  </a:cxn>
                  <a:cxn ang="0">
                    <a:pos x="27" y="192"/>
                  </a:cxn>
                  <a:cxn ang="0">
                    <a:pos x="45" y="202"/>
                  </a:cxn>
                  <a:cxn ang="0">
                    <a:pos x="45" y="192"/>
                  </a:cxn>
                  <a:cxn ang="0">
                    <a:pos x="54" y="185"/>
                  </a:cxn>
                  <a:cxn ang="0">
                    <a:pos x="64" y="192"/>
                  </a:cxn>
                  <a:cxn ang="0">
                    <a:pos x="71" y="185"/>
                  </a:cxn>
                  <a:cxn ang="0">
                    <a:pos x="107" y="185"/>
                  </a:cxn>
                  <a:cxn ang="0">
                    <a:pos x="116" y="175"/>
                  </a:cxn>
                  <a:cxn ang="0">
                    <a:pos x="98" y="175"/>
                  </a:cxn>
                  <a:cxn ang="0">
                    <a:pos x="116" y="148"/>
                  </a:cxn>
                  <a:cxn ang="0">
                    <a:pos x="107" y="141"/>
                  </a:cxn>
                  <a:cxn ang="0">
                    <a:pos x="98" y="141"/>
                  </a:cxn>
                  <a:cxn ang="0">
                    <a:pos x="89" y="141"/>
                  </a:cxn>
                  <a:cxn ang="0">
                    <a:pos x="98" y="132"/>
                  </a:cxn>
                  <a:cxn ang="0">
                    <a:pos x="98" y="123"/>
                  </a:cxn>
                  <a:cxn ang="0">
                    <a:pos x="89" y="105"/>
                  </a:cxn>
                  <a:cxn ang="0">
                    <a:pos x="81" y="97"/>
                  </a:cxn>
                  <a:cxn ang="0">
                    <a:pos x="64" y="70"/>
                  </a:cxn>
                  <a:cxn ang="0">
                    <a:pos x="45" y="61"/>
                  </a:cxn>
                  <a:cxn ang="0">
                    <a:pos x="71" y="27"/>
                  </a:cxn>
                  <a:cxn ang="0">
                    <a:pos x="64" y="17"/>
                  </a:cxn>
                  <a:cxn ang="0">
                    <a:pos x="37" y="27"/>
                  </a:cxn>
                  <a:cxn ang="0">
                    <a:pos x="37" y="9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27" y="0"/>
                  </a:cxn>
                  <a:cxn ang="0">
                    <a:pos x="11" y="27"/>
                  </a:cxn>
                  <a:cxn ang="0">
                    <a:pos x="0" y="27"/>
                  </a:cxn>
                  <a:cxn ang="0">
                    <a:pos x="11" y="34"/>
                  </a:cxn>
                  <a:cxn ang="0">
                    <a:pos x="20" y="34"/>
                  </a:cxn>
                  <a:cxn ang="0">
                    <a:pos x="11" y="53"/>
                  </a:cxn>
                  <a:cxn ang="0">
                    <a:pos x="20" y="53"/>
                  </a:cxn>
                  <a:cxn ang="0">
                    <a:pos x="20" y="61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7" y="80"/>
                  </a:cxn>
                  <a:cxn ang="0">
                    <a:pos x="20" y="87"/>
                  </a:cxn>
                  <a:cxn ang="0">
                    <a:pos x="27" y="97"/>
                  </a:cxn>
                  <a:cxn ang="0">
                    <a:pos x="45" y="87"/>
                  </a:cxn>
                  <a:cxn ang="0">
                    <a:pos x="45" y="97"/>
                  </a:cxn>
                  <a:cxn ang="0">
                    <a:pos x="45" y="105"/>
                  </a:cxn>
                  <a:cxn ang="0">
                    <a:pos x="54" y="105"/>
                  </a:cxn>
                  <a:cxn ang="0">
                    <a:pos x="54" y="123"/>
                  </a:cxn>
                  <a:cxn ang="0">
                    <a:pos x="27" y="123"/>
                  </a:cxn>
                  <a:cxn ang="0">
                    <a:pos x="37" y="132"/>
                  </a:cxn>
                  <a:cxn ang="0">
                    <a:pos x="27" y="141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20" y="158"/>
                  </a:cxn>
                  <a:cxn ang="0">
                    <a:pos x="27" y="168"/>
                  </a:cxn>
                  <a:cxn ang="0">
                    <a:pos x="37" y="168"/>
                  </a:cxn>
                  <a:cxn ang="0">
                    <a:pos x="45" y="175"/>
                  </a:cxn>
                  <a:cxn ang="0">
                    <a:pos x="54" y="168"/>
                  </a:cxn>
                  <a:cxn ang="0">
                    <a:pos x="54" y="175"/>
                  </a:cxn>
                  <a:cxn ang="0">
                    <a:pos x="37" y="175"/>
                  </a:cxn>
                  <a:cxn ang="0">
                    <a:pos x="20" y="202"/>
                  </a:cxn>
                </a:cxnLst>
                <a:rect l="0" t="0" r="r" b="b"/>
                <a:pathLst>
                  <a:path w="116" h="202">
                    <a:moveTo>
                      <a:pt x="20" y="202"/>
                    </a:moveTo>
                    <a:lnTo>
                      <a:pt x="27" y="192"/>
                    </a:lnTo>
                    <a:lnTo>
                      <a:pt x="45" y="202"/>
                    </a:lnTo>
                    <a:lnTo>
                      <a:pt x="45" y="192"/>
                    </a:lnTo>
                    <a:lnTo>
                      <a:pt x="54" y="185"/>
                    </a:lnTo>
                    <a:lnTo>
                      <a:pt x="64" y="192"/>
                    </a:lnTo>
                    <a:lnTo>
                      <a:pt x="71" y="185"/>
                    </a:lnTo>
                    <a:lnTo>
                      <a:pt x="107" y="185"/>
                    </a:lnTo>
                    <a:lnTo>
                      <a:pt x="116" y="175"/>
                    </a:lnTo>
                    <a:lnTo>
                      <a:pt x="98" y="175"/>
                    </a:lnTo>
                    <a:lnTo>
                      <a:pt x="116" y="148"/>
                    </a:lnTo>
                    <a:lnTo>
                      <a:pt x="107" y="141"/>
                    </a:lnTo>
                    <a:lnTo>
                      <a:pt x="98" y="141"/>
                    </a:lnTo>
                    <a:lnTo>
                      <a:pt x="89" y="141"/>
                    </a:lnTo>
                    <a:lnTo>
                      <a:pt x="98" y="132"/>
                    </a:lnTo>
                    <a:lnTo>
                      <a:pt x="98" y="123"/>
                    </a:lnTo>
                    <a:lnTo>
                      <a:pt x="89" y="105"/>
                    </a:lnTo>
                    <a:lnTo>
                      <a:pt x="81" y="97"/>
                    </a:lnTo>
                    <a:lnTo>
                      <a:pt x="64" y="70"/>
                    </a:lnTo>
                    <a:lnTo>
                      <a:pt x="45" y="61"/>
                    </a:lnTo>
                    <a:lnTo>
                      <a:pt x="71" y="27"/>
                    </a:lnTo>
                    <a:lnTo>
                      <a:pt x="64" y="17"/>
                    </a:lnTo>
                    <a:lnTo>
                      <a:pt x="37" y="27"/>
                    </a:lnTo>
                    <a:lnTo>
                      <a:pt x="37" y="9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27" y="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11" y="34"/>
                    </a:lnTo>
                    <a:lnTo>
                      <a:pt x="20" y="34"/>
                    </a:lnTo>
                    <a:lnTo>
                      <a:pt x="11" y="53"/>
                    </a:lnTo>
                    <a:lnTo>
                      <a:pt x="20" y="53"/>
                    </a:lnTo>
                    <a:lnTo>
                      <a:pt x="20" y="61"/>
                    </a:lnTo>
                    <a:lnTo>
                      <a:pt x="11" y="70"/>
                    </a:lnTo>
                    <a:lnTo>
                      <a:pt x="20" y="70"/>
                    </a:lnTo>
                    <a:lnTo>
                      <a:pt x="27" y="80"/>
                    </a:lnTo>
                    <a:lnTo>
                      <a:pt x="20" y="87"/>
                    </a:lnTo>
                    <a:lnTo>
                      <a:pt x="27" y="97"/>
                    </a:lnTo>
                    <a:lnTo>
                      <a:pt x="45" y="87"/>
                    </a:lnTo>
                    <a:lnTo>
                      <a:pt x="45" y="97"/>
                    </a:lnTo>
                    <a:lnTo>
                      <a:pt x="45" y="105"/>
                    </a:lnTo>
                    <a:lnTo>
                      <a:pt x="54" y="105"/>
                    </a:lnTo>
                    <a:lnTo>
                      <a:pt x="54" y="123"/>
                    </a:lnTo>
                    <a:lnTo>
                      <a:pt x="27" y="123"/>
                    </a:lnTo>
                    <a:lnTo>
                      <a:pt x="37" y="132"/>
                    </a:lnTo>
                    <a:lnTo>
                      <a:pt x="27" y="141"/>
                    </a:lnTo>
                    <a:lnTo>
                      <a:pt x="37" y="141"/>
                    </a:lnTo>
                    <a:lnTo>
                      <a:pt x="37" y="148"/>
                    </a:lnTo>
                    <a:lnTo>
                      <a:pt x="20" y="15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45" y="175"/>
                    </a:lnTo>
                    <a:lnTo>
                      <a:pt x="54" y="168"/>
                    </a:lnTo>
                    <a:lnTo>
                      <a:pt x="54" y="175"/>
                    </a:lnTo>
                    <a:lnTo>
                      <a:pt x="37" y="175"/>
                    </a:lnTo>
                    <a:lnTo>
                      <a:pt x="20" y="202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3" name="Freeform 394"/>
              <p:cNvSpPr>
                <a:spLocks/>
              </p:cNvSpPr>
              <p:nvPr/>
            </p:nvSpPr>
            <p:spPr bwMode="auto">
              <a:xfrm>
                <a:off x="4094163" y="2711450"/>
                <a:ext cx="187325" cy="341313"/>
              </a:xfrm>
              <a:custGeom>
                <a:avLst/>
                <a:gdLst/>
                <a:ahLst/>
                <a:cxnLst>
                  <a:cxn ang="0">
                    <a:pos x="20" y="202"/>
                  </a:cxn>
                  <a:cxn ang="0">
                    <a:pos x="27" y="192"/>
                  </a:cxn>
                  <a:cxn ang="0">
                    <a:pos x="45" y="202"/>
                  </a:cxn>
                  <a:cxn ang="0">
                    <a:pos x="45" y="192"/>
                  </a:cxn>
                  <a:cxn ang="0">
                    <a:pos x="54" y="185"/>
                  </a:cxn>
                  <a:cxn ang="0">
                    <a:pos x="64" y="192"/>
                  </a:cxn>
                  <a:cxn ang="0">
                    <a:pos x="71" y="185"/>
                  </a:cxn>
                  <a:cxn ang="0">
                    <a:pos x="107" y="185"/>
                  </a:cxn>
                  <a:cxn ang="0">
                    <a:pos x="116" y="175"/>
                  </a:cxn>
                  <a:cxn ang="0">
                    <a:pos x="98" y="175"/>
                  </a:cxn>
                  <a:cxn ang="0">
                    <a:pos x="116" y="148"/>
                  </a:cxn>
                  <a:cxn ang="0">
                    <a:pos x="107" y="141"/>
                  </a:cxn>
                  <a:cxn ang="0">
                    <a:pos x="98" y="141"/>
                  </a:cxn>
                  <a:cxn ang="0">
                    <a:pos x="89" y="141"/>
                  </a:cxn>
                  <a:cxn ang="0">
                    <a:pos x="98" y="132"/>
                  </a:cxn>
                  <a:cxn ang="0">
                    <a:pos x="98" y="123"/>
                  </a:cxn>
                  <a:cxn ang="0">
                    <a:pos x="89" y="105"/>
                  </a:cxn>
                  <a:cxn ang="0">
                    <a:pos x="81" y="97"/>
                  </a:cxn>
                  <a:cxn ang="0">
                    <a:pos x="64" y="70"/>
                  </a:cxn>
                  <a:cxn ang="0">
                    <a:pos x="45" y="61"/>
                  </a:cxn>
                  <a:cxn ang="0">
                    <a:pos x="71" y="27"/>
                  </a:cxn>
                  <a:cxn ang="0">
                    <a:pos x="64" y="17"/>
                  </a:cxn>
                  <a:cxn ang="0">
                    <a:pos x="37" y="27"/>
                  </a:cxn>
                  <a:cxn ang="0">
                    <a:pos x="37" y="9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27" y="0"/>
                  </a:cxn>
                  <a:cxn ang="0">
                    <a:pos x="11" y="27"/>
                  </a:cxn>
                  <a:cxn ang="0">
                    <a:pos x="0" y="27"/>
                  </a:cxn>
                  <a:cxn ang="0">
                    <a:pos x="11" y="34"/>
                  </a:cxn>
                  <a:cxn ang="0">
                    <a:pos x="20" y="34"/>
                  </a:cxn>
                  <a:cxn ang="0">
                    <a:pos x="11" y="53"/>
                  </a:cxn>
                  <a:cxn ang="0">
                    <a:pos x="20" y="53"/>
                  </a:cxn>
                  <a:cxn ang="0">
                    <a:pos x="20" y="61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7" y="80"/>
                  </a:cxn>
                  <a:cxn ang="0">
                    <a:pos x="20" y="87"/>
                  </a:cxn>
                  <a:cxn ang="0">
                    <a:pos x="27" y="97"/>
                  </a:cxn>
                  <a:cxn ang="0">
                    <a:pos x="45" y="87"/>
                  </a:cxn>
                  <a:cxn ang="0">
                    <a:pos x="45" y="97"/>
                  </a:cxn>
                  <a:cxn ang="0">
                    <a:pos x="45" y="105"/>
                  </a:cxn>
                  <a:cxn ang="0">
                    <a:pos x="54" y="105"/>
                  </a:cxn>
                  <a:cxn ang="0">
                    <a:pos x="54" y="123"/>
                  </a:cxn>
                  <a:cxn ang="0">
                    <a:pos x="27" y="123"/>
                  </a:cxn>
                  <a:cxn ang="0">
                    <a:pos x="37" y="132"/>
                  </a:cxn>
                  <a:cxn ang="0">
                    <a:pos x="27" y="141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20" y="158"/>
                  </a:cxn>
                  <a:cxn ang="0">
                    <a:pos x="27" y="168"/>
                  </a:cxn>
                  <a:cxn ang="0">
                    <a:pos x="37" y="168"/>
                  </a:cxn>
                  <a:cxn ang="0">
                    <a:pos x="45" y="175"/>
                  </a:cxn>
                  <a:cxn ang="0">
                    <a:pos x="54" y="168"/>
                  </a:cxn>
                  <a:cxn ang="0">
                    <a:pos x="54" y="175"/>
                  </a:cxn>
                  <a:cxn ang="0">
                    <a:pos x="37" y="175"/>
                  </a:cxn>
                  <a:cxn ang="0">
                    <a:pos x="20" y="202"/>
                  </a:cxn>
                </a:cxnLst>
                <a:rect l="0" t="0" r="r" b="b"/>
                <a:pathLst>
                  <a:path w="116" h="202">
                    <a:moveTo>
                      <a:pt x="20" y="202"/>
                    </a:moveTo>
                    <a:lnTo>
                      <a:pt x="27" y="192"/>
                    </a:lnTo>
                    <a:lnTo>
                      <a:pt x="45" y="202"/>
                    </a:lnTo>
                    <a:lnTo>
                      <a:pt x="45" y="192"/>
                    </a:lnTo>
                    <a:lnTo>
                      <a:pt x="54" y="185"/>
                    </a:lnTo>
                    <a:lnTo>
                      <a:pt x="64" y="192"/>
                    </a:lnTo>
                    <a:lnTo>
                      <a:pt x="71" y="185"/>
                    </a:lnTo>
                    <a:lnTo>
                      <a:pt x="107" y="185"/>
                    </a:lnTo>
                    <a:lnTo>
                      <a:pt x="116" y="175"/>
                    </a:lnTo>
                    <a:lnTo>
                      <a:pt x="98" y="175"/>
                    </a:lnTo>
                    <a:lnTo>
                      <a:pt x="116" y="148"/>
                    </a:lnTo>
                    <a:lnTo>
                      <a:pt x="107" y="141"/>
                    </a:lnTo>
                    <a:lnTo>
                      <a:pt x="98" y="141"/>
                    </a:lnTo>
                    <a:lnTo>
                      <a:pt x="89" y="141"/>
                    </a:lnTo>
                    <a:lnTo>
                      <a:pt x="98" y="132"/>
                    </a:lnTo>
                    <a:lnTo>
                      <a:pt x="98" y="123"/>
                    </a:lnTo>
                    <a:lnTo>
                      <a:pt x="89" y="105"/>
                    </a:lnTo>
                    <a:lnTo>
                      <a:pt x="81" y="97"/>
                    </a:lnTo>
                    <a:lnTo>
                      <a:pt x="64" y="70"/>
                    </a:lnTo>
                    <a:lnTo>
                      <a:pt x="45" y="61"/>
                    </a:lnTo>
                    <a:lnTo>
                      <a:pt x="71" y="27"/>
                    </a:lnTo>
                    <a:lnTo>
                      <a:pt x="64" y="17"/>
                    </a:lnTo>
                    <a:lnTo>
                      <a:pt x="37" y="27"/>
                    </a:lnTo>
                    <a:lnTo>
                      <a:pt x="37" y="9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27" y="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11" y="34"/>
                    </a:lnTo>
                    <a:lnTo>
                      <a:pt x="20" y="34"/>
                    </a:lnTo>
                    <a:lnTo>
                      <a:pt x="11" y="53"/>
                    </a:lnTo>
                    <a:lnTo>
                      <a:pt x="20" y="53"/>
                    </a:lnTo>
                    <a:lnTo>
                      <a:pt x="20" y="61"/>
                    </a:lnTo>
                    <a:lnTo>
                      <a:pt x="11" y="70"/>
                    </a:lnTo>
                    <a:lnTo>
                      <a:pt x="20" y="70"/>
                    </a:lnTo>
                    <a:lnTo>
                      <a:pt x="27" y="80"/>
                    </a:lnTo>
                    <a:lnTo>
                      <a:pt x="20" y="87"/>
                    </a:lnTo>
                    <a:lnTo>
                      <a:pt x="27" y="97"/>
                    </a:lnTo>
                    <a:lnTo>
                      <a:pt x="45" y="87"/>
                    </a:lnTo>
                    <a:lnTo>
                      <a:pt x="45" y="97"/>
                    </a:lnTo>
                    <a:lnTo>
                      <a:pt x="45" y="105"/>
                    </a:lnTo>
                    <a:lnTo>
                      <a:pt x="54" y="105"/>
                    </a:lnTo>
                    <a:lnTo>
                      <a:pt x="54" y="123"/>
                    </a:lnTo>
                    <a:lnTo>
                      <a:pt x="27" y="123"/>
                    </a:lnTo>
                    <a:lnTo>
                      <a:pt x="37" y="132"/>
                    </a:lnTo>
                    <a:lnTo>
                      <a:pt x="27" y="141"/>
                    </a:lnTo>
                    <a:lnTo>
                      <a:pt x="37" y="141"/>
                    </a:lnTo>
                    <a:lnTo>
                      <a:pt x="37" y="148"/>
                    </a:lnTo>
                    <a:lnTo>
                      <a:pt x="20" y="15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45" y="175"/>
                    </a:lnTo>
                    <a:lnTo>
                      <a:pt x="54" y="168"/>
                    </a:lnTo>
                    <a:lnTo>
                      <a:pt x="54" y="175"/>
                    </a:lnTo>
                    <a:lnTo>
                      <a:pt x="37" y="175"/>
                    </a:lnTo>
                    <a:lnTo>
                      <a:pt x="20" y="202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4" name="Freeform 395"/>
              <p:cNvSpPr>
                <a:spLocks/>
              </p:cNvSpPr>
              <p:nvPr/>
            </p:nvSpPr>
            <p:spPr bwMode="auto">
              <a:xfrm>
                <a:off x="4446588" y="3340100"/>
                <a:ext cx="15875" cy="571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25"/>
                  </a:cxn>
                  <a:cxn ang="0">
                    <a:pos x="10" y="34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10" h="34">
                    <a:moveTo>
                      <a:pt x="0" y="8"/>
                    </a:moveTo>
                    <a:lnTo>
                      <a:pt x="0" y="25"/>
                    </a:lnTo>
                    <a:lnTo>
                      <a:pt x="10" y="34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5" name="Freeform 396"/>
              <p:cNvSpPr>
                <a:spLocks/>
              </p:cNvSpPr>
              <p:nvPr/>
            </p:nvSpPr>
            <p:spPr bwMode="auto">
              <a:xfrm>
                <a:off x="4446588" y="3340100"/>
                <a:ext cx="15875" cy="571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25"/>
                  </a:cxn>
                  <a:cxn ang="0">
                    <a:pos x="10" y="34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10" h="34">
                    <a:moveTo>
                      <a:pt x="0" y="8"/>
                    </a:moveTo>
                    <a:lnTo>
                      <a:pt x="0" y="25"/>
                    </a:lnTo>
                    <a:lnTo>
                      <a:pt x="10" y="34"/>
                    </a:lnTo>
                    <a:lnTo>
                      <a:pt x="10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6" name="Freeform 397"/>
              <p:cNvSpPr>
                <a:spLocks/>
              </p:cNvSpPr>
              <p:nvPr/>
            </p:nvSpPr>
            <p:spPr bwMode="auto">
              <a:xfrm>
                <a:off x="4437063" y="3397250"/>
                <a:ext cx="39687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5"/>
                  </a:cxn>
                  <a:cxn ang="0">
                    <a:pos x="9" y="45"/>
                  </a:cxn>
                  <a:cxn ang="0">
                    <a:pos x="19" y="35"/>
                  </a:cxn>
                  <a:cxn ang="0">
                    <a:pos x="27" y="11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45">
                    <a:moveTo>
                      <a:pt x="0" y="0"/>
                    </a:moveTo>
                    <a:lnTo>
                      <a:pt x="9" y="35"/>
                    </a:lnTo>
                    <a:lnTo>
                      <a:pt x="9" y="45"/>
                    </a:lnTo>
                    <a:lnTo>
                      <a:pt x="19" y="35"/>
                    </a:lnTo>
                    <a:lnTo>
                      <a:pt x="27" y="11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7" name="Freeform 398"/>
              <p:cNvSpPr>
                <a:spLocks/>
              </p:cNvSpPr>
              <p:nvPr/>
            </p:nvSpPr>
            <p:spPr bwMode="auto">
              <a:xfrm>
                <a:off x="4437063" y="3397250"/>
                <a:ext cx="39687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5"/>
                  </a:cxn>
                  <a:cxn ang="0">
                    <a:pos x="9" y="45"/>
                  </a:cxn>
                  <a:cxn ang="0">
                    <a:pos x="19" y="35"/>
                  </a:cxn>
                  <a:cxn ang="0">
                    <a:pos x="27" y="11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45">
                    <a:moveTo>
                      <a:pt x="0" y="0"/>
                    </a:moveTo>
                    <a:lnTo>
                      <a:pt x="9" y="35"/>
                    </a:lnTo>
                    <a:lnTo>
                      <a:pt x="9" y="45"/>
                    </a:lnTo>
                    <a:lnTo>
                      <a:pt x="19" y="35"/>
                    </a:lnTo>
                    <a:lnTo>
                      <a:pt x="27" y="11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8" name="Freeform 399"/>
              <p:cNvSpPr>
                <a:spLocks/>
              </p:cNvSpPr>
              <p:nvPr/>
            </p:nvSpPr>
            <p:spPr bwMode="auto">
              <a:xfrm>
                <a:off x="4537075" y="3487738"/>
                <a:ext cx="66675" cy="42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34" y="26"/>
                  </a:cxn>
                  <a:cxn ang="0">
                    <a:pos x="43" y="0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26">
                    <a:moveTo>
                      <a:pt x="0" y="0"/>
                    </a:moveTo>
                    <a:lnTo>
                      <a:pt x="0" y="8"/>
                    </a:lnTo>
                    <a:lnTo>
                      <a:pt x="34" y="26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19" name="Freeform 400"/>
              <p:cNvSpPr>
                <a:spLocks/>
              </p:cNvSpPr>
              <p:nvPr/>
            </p:nvSpPr>
            <p:spPr bwMode="auto">
              <a:xfrm>
                <a:off x="4537075" y="3487738"/>
                <a:ext cx="66675" cy="42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34" y="26"/>
                  </a:cxn>
                  <a:cxn ang="0">
                    <a:pos x="43" y="0"/>
                  </a:cxn>
                  <a:cxn ang="0">
                    <a:pos x="2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26">
                    <a:moveTo>
                      <a:pt x="0" y="0"/>
                    </a:moveTo>
                    <a:lnTo>
                      <a:pt x="0" y="8"/>
                    </a:lnTo>
                    <a:lnTo>
                      <a:pt x="34" y="26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0" name="Freeform 401"/>
              <p:cNvSpPr>
                <a:spLocks/>
              </p:cNvSpPr>
              <p:nvPr/>
            </p:nvSpPr>
            <p:spPr bwMode="auto">
              <a:xfrm>
                <a:off x="4729163" y="3487738"/>
                <a:ext cx="42862" cy="428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8"/>
                  </a:cxn>
                  <a:cxn ang="0">
                    <a:pos x="10" y="26"/>
                  </a:cxn>
                  <a:cxn ang="0">
                    <a:pos x="18" y="26"/>
                  </a:cxn>
                  <a:cxn ang="0">
                    <a:pos x="27" y="26"/>
                  </a:cxn>
                  <a:cxn ang="0">
                    <a:pos x="18" y="8"/>
                  </a:cxn>
                  <a:cxn ang="0">
                    <a:pos x="27" y="17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26">
                    <a:moveTo>
                      <a:pt x="0" y="8"/>
                    </a:moveTo>
                    <a:lnTo>
                      <a:pt x="10" y="8"/>
                    </a:lnTo>
                    <a:lnTo>
                      <a:pt x="10" y="26"/>
                    </a:lnTo>
                    <a:lnTo>
                      <a:pt x="18" y="26"/>
                    </a:lnTo>
                    <a:lnTo>
                      <a:pt x="27" y="26"/>
                    </a:lnTo>
                    <a:lnTo>
                      <a:pt x="18" y="8"/>
                    </a:lnTo>
                    <a:lnTo>
                      <a:pt x="27" y="17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1" name="Freeform 402"/>
              <p:cNvSpPr>
                <a:spLocks/>
              </p:cNvSpPr>
              <p:nvPr/>
            </p:nvSpPr>
            <p:spPr bwMode="auto">
              <a:xfrm>
                <a:off x="4729163" y="3487738"/>
                <a:ext cx="42862" cy="428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8"/>
                  </a:cxn>
                  <a:cxn ang="0">
                    <a:pos x="10" y="26"/>
                  </a:cxn>
                  <a:cxn ang="0">
                    <a:pos x="18" y="26"/>
                  </a:cxn>
                  <a:cxn ang="0">
                    <a:pos x="27" y="26"/>
                  </a:cxn>
                  <a:cxn ang="0">
                    <a:pos x="18" y="8"/>
                  </a:cxn>
                  <a:cxn ang="0">
                    <a:pos x="27" y="17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26">
                    <a:moveTo>
                      <a:pt x="0" y="8"/>
                    </a:moveTo>
                    <a:lnTo>
                      <a:pt x="10" y="8"/>
                    </a:lnTo>
                    <a:lnTo>
                      <a:pt x="10" y="26"/>
                    </a:lnTo>
                    <a:lnTo>
                      <a:pt x="18" y="26"/>
                    </a:lnTo>
                    <a:lnTo>
                      <a:pt x="27" y="26"/>
                    </a:lnTo>
                    <a:lnTo>
                      <a:pt x="18" y="8"/>
                    </a:lnTo>
                    <a:lnTo>
                      <a:pt x="27" y="17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2" name="Freeform 403"/>
              <p:cNvSpPr>
                <a:spLocks/>
              </p:cNvSpPr>
              <p:nvPr/>
            </p:nvSpPr>
            <p:spPr bwMode="auto">
              <a:xfrm>
                <a:off x="4967288" y="3560763"/>
                <a:ext cx="57150" cy="254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17"/>
                  </a:cxn>
                  <a:cxn ang="0">
                    <a:pos x="20" y="17"/>
                  </a:cxn>
                  <a:cxn ang="0">
                    <a:pos x="27" y="7"/>
                  </a:cxn>
                  <a:cxn ang="0">
                    <a:pos x="37" y="0"/>
                  </a:cxn>
                  <a:cxn ang="0">
                    <a:pos x="0" y="7"/>
                  </a:cxn>
                </a:cxnLst>
                <a:rect l="0" t="0" r="r" b="b"/>
                <a:pathLst>
                  <a:path w="37" h="17">
                    <a:moveTo>
                      <a:pt x="0" y="7"/>
                    </a:moveTo>
                    <a:lnTo>
                      <a:pt x="10" y="17"/>
                    </a:lnTo>
                    <a:lnTo>
                      <a:pt x="20" y="17"/>
                    </a:lnTo>
                    <a:lnTo>
                      <a:pt x="27" y="7"/>
                    </a:lnTo>
                    <a:lnTo>
                      <a:pt x="3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3" name="Freeform 404"/>
              <p:cNvSpPr>
                <a:spLocks/>
              </p:cNvSpPr>
              <p:nvPr/>
            </p:nvSpPr>
            <p:spPr bwMode="auto">
              <a:xfrm>
                <a:off x="4967288" y="3560763"/>
                <a:ext cx="57150" cy="254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17"/>
                  </a:cxn>
                  <a:cxn ang="0">
                    <a:pos x="20" y="17"/>
                  </a:cxn>
                  <a:cxn ang="0">
                    <a:pos x="27" y="7"/>
                  </a:cxn>
                  <a:cxn ang="0">
                    <a:pos x="37" y="0"/>
                  </a:cxn>
                  <a:cxn ang="0">
                    <a:pos x="0" y="7"/>
                  </a:cxn>
                </a:cxnLst>
                <a:rect l="0" t="0" r="r" b="b"/>
                <a:pathLst>
                  <a:path w="37" h="17">
                    <a:moveTo>
                      <a:pt x="0" y="7"/>
                    </a:moveTo>
                    <a:lnTo>
                      <a:pt x="10" y="17"/>
                    </a:lnTo>
                    <a:lnTo>
                      <a:pt x="20" y="17"/>
                    </a:lnTo>
                    <a:lnTo>
                      <a:pt x="27" y="7"/>
                    </a:lnTo>
                    <a:lnTo>
                      <a:pt x="37" y="0"/>
                    </a:lnTo>
                    <a:lnTo>
                      <a:pt x="0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4" name="Freeform 405"/>
              <p:cNvSpPr>
                <a:spLocks/>
              </p:cNvSpPr>
              <p:nvPr/>
            </p:nvSpPr>
            <p:spPr bwMode="auto">
              <a:xfrm>
                <a:off x="4311650" y="3424238"/>
                <a:ext cx="25400" cy="317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17"/>
                  </a:cxn>
                  <a:cxn ang="0">
                    <a:pos x="17" y="9"/>
                  </a:cxn>
                  <a:cxn ang="0">
                    <a:pos x="7" y="0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7" y="17"/>
                    </a:lnTo>
                    <a:lnTo>
                      <a:pt x="17" y="9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5" name="Freeform 406"/>
              <p:cNvSpPr>
                <a:spLocks/>
              </p:cNvSpPr>
              <p:nvPr/>
            </p:nvSpPr>
            <p:spPr bwMode="auto">
              <a:xfrm>
                <a:off x="4311650" y="3424238"/>
                <a:ext cx="25400" cy="317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17"/>
                  </a:cxn>
                  <a:cxn ang="0">
                    <a:pos x="17" y="9"/>
                  </a:cxn>
                  <a:cxn ang="0">
                    <a:pos x="7" y="0"/>
                  </a:cxn>
                  <a:cxn ang="0">
                    <a:pos x="0" y="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7" y="17"/>
                    </a:lnTo>
                    <a:lnTo>
                      <a:pt x="17" y="9"/>
                    </a:lnTo>
                    <a:lnTo>
                      <a:pt x="7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6" name="Freeform 407"/>
              <p:cNvSpPr>
                <a:spLocks/>
              </p:cNvSpPr>
              <p:nvPr/>
            </p:nvSpPr>
            <p:spPr bwMode="auto">
              <a:xfrm>
                <a:off x="6765925" y="4699000"/>
                <a:ext cx="900113" cy="733425"/>
              </a:xfrm>
              <a:custGeom>
                <a:avLst/>
                <a:gdLst/>
                <a:ahLst/>
                <a:cxnLst>
                  <a:cxn ang="0">
                    <a:pos x="52" y="370"/>
                  </a:cxn>
                  <a:cxn ang="0">
                    <a:pos x="96" y="343"/>
                  </a:cxn>
                  <a:cxn ang="0">
                    <a:pos x="149" y="334"/>
                  </a:cxn>
                  <a:cxn ang="0">
                    <a:pos x="254" y="307"/>
                  </a:cxn>
                  <a:cxn ang="0">
                    <a:pos x="291" y="334"/>
                  </a:cxn>
                  <a:cxn ang="0">
                    <a:pos x="318" y="370"/>
                  </a:cxn>
                  <a:cxn ang="0">
                    <a:pos x="343" y="343"/>
                  </a:cxn>
                  <a:cxn ang="0">
                    <a:pos x="343" y="370"/>
                  </a:cxn>
                  <a:cxn ang="0">
                    <a:pos x="352" y="370"/>
                  </a:cxn>
                  <a:cxn ang="0">
                    <a:pos x="362" y="378"/>
                  </a:cxn>
                  <a:cxn ang="0">
                    <a:pos x="369" y="405"/>
                  </a:cxn>
                  <a:cxn ang="0">
                    <a:pos x="396" y="421"/>
                  </a:cxn>
                  <a:cxn ang="0">
                    <a:pos x="423" y="431"/>
                  </a:cxn>
                  <a:cxn ang="0">
                    <a:pos x="440" y="421"/>
                  </a:cxn>
                  <a:cxn ang="0">
                    <a:pos x="449" y="431"/>
                  </a:cxn>
                  <a:cxn ang="0">
                    <a:pos x="484" y="414"/>
                  </a:cxn>
                  <a:cxn ang="0">
                    <a:pos x="520" y="378"/>
                  </a:cxn>
                  <a:cxn ang="0">
                    <a:pos x="564" y="263"/>
                  </a:cxn>
                  <a:cxn ang="0">
                    <a:pos x="537" y="194"/>
                  </a:cxn>
                  <a:cxn ang="0">
                    <a:pos x="520" y="167"/>
                  </a:cxn>
                  <a:cxn ang="0">
                    <a:pos x="510" y="167"/>
                  </a:cxn>
                  <a:cxn ang="0">
                    <a:pos x="467" y="114"/>
                  </a:cxn>
                  <a:cxn ang="0">
                    <a:pos x="449" y="80"/>
                  </a:cxn>
                  <a:cxn ang="0">
                    <a:pos x="440" y="53"/>
                  </a:cxn>
                  <a:cxn ang="0">
                    <a:pos x="414" y="0"/>
                  </a:cxn>
                  <a:cxn ang="0">
                    <a:pos x="396" y="16"/>
                  </a:cxn>
                  <a:cxn ang="0">
                    <a:pos x="389" y="97"/>
                  </a:cxn>
                  <a:cxn ang="0">
                    <a:pos x="334" y="69"/>
                  </a:cxn>
                  <a:cxn ang="0">
                    <a:pos x="325" y="60"/>
                  </a:cxn>
                  <a:cxn ang="0">
                    <a:pos x="318" y="35"/>
                  </a:cxn>
                  <a:cxn ang="0">
                    <a:pos x="334" y="16"/>
                  </a:cxn>
                  <a:cxn ang="0">
                    <a:pos x="318" y="26"/>
                  </a:cxn>
                  <a:cxn ang="0">
                    <a:pos x="308" y="16"/>
                  </a:cxn>
                  <a:cxn ang="0">
                    <a:pos x="274" y="16"/>
                  </a:cxn>
                  <a:cxn ang="0">
                    <a:pos x="247" y="16"/>
                  </a:cxn>
                  <a:cxn ang="0">
                    <a:pos x="238" y="35"/>
                  </a:cxn>
                  <a:cxn ang="0">
                    <a:pos x="229" y="53"/>
                  </a:cxn>
                  <a:cxn ang="0">
                    <a:pos x="211" y="53"/>
                  </a:cxn>
                  <a:cxn ang="0">
                    <a:pos x="211" y="53"/>
                  </a:cxn>
                  <a:cxn ang="0">
                    <a:pos x="193" y="43"/>
                  </a:cxn>
                  <a:cxn ang="0">
                    <a:pos x="167" y="53"/>
                  </a:cxn>
                  <a:cxn ang="0">
                    <a:pos x="149" y="80"/>
                  </a:cxn>
                  <a:cxn ang="0">
                    <a:pos x="149" y="87"/>
                  </a:cxn>
                  <a:cxn ang="0">
                    <a:pos x="140" y="80"/>
                  </a:cxn>
                  <a:cxn ang="0">
                    <a:pos x="133" y="105"/>
                  </a:cxn>
                  <a:cxn ang="0">
                    <a:pos x="44" y="140"/>
                  </a:cxn>
                  <a:cxn ang="0">
                    <a:pos x="8" y="158"/>
                  </a:cxn>
                  <a:cxn ang="0">
                    <a:pos x="8" y="185"/>
                  </a:cxn>
                  <a:cxn ang="0">
                    <a:pos x="18" y="229"/>
                  </a:cxn>
                  <a:cxn ang="0">
                    <a:pos x="8" y="229"/>
                  </a:cxn>
                  <a:cxn ang="0">
                    <a:pos x="25" y="272"/>
                  </a:cxn>
                  <a:cxn ang="0">
                    <a:pos x="35" y="334"/>
                  </a:cxn>
                  <a:cxn ang="0">
                    <a:pos x="25" y="351"/>
                  </a:cxn>
                </a:cxnLst>
                <a:rect l="0" t="0" r="r" b="b"/>
                <a:pathLst>
                  <a:path w="564" h="439">
                    <a:moveTo>
                      <a:pt x="25" y="351"/>
                    </a:moveTo>
                    <a:lnTo>
                      <a:pt x="52" y="370"/>
                    </a:lnTo>
                    <a:lnTo>
                      <a:pt x="69" y="370"/>
                    </a:lnTo>
                    <a:lnTo>
                      <a:pt x="96" y="343"/>
                    </a:lnTo>
                    <a:lnTo>
                      <a:pt x="140" y="343"/>
                    </a:lnTo>
                    <a:lnTo>
                      <a:pt x="149" y="334"/>
                    </a:lnTo>
                    <a:lnTo>
                      <a:pt x="184" y="316"/>
                    </a:lnTo>
                    <a:lnTo>
                      <a:pt x="254" y="307"/>
                    </a:lnTo>
                    <a:lnTo>
                      <a:pt x="291" y="324"/>
                    </a:lnTo>
                    <a:lnTo>
                      <a:pt x="291" y="334"/>
                    </a:lnTo>
                    <a:lnTo>
                      <a:pt x="298" y="334"/>
                    </a:lnTo>
                    <a:lnTo>
                      <a:pt x="318" y="370"/>
                    </a:lnTo>
                    <a:lnTo>
                      <a:pt x="343" y="324"/>
                    </a:lnTo>
                    <a:lnTo>
                      <a:pt x="343" y="343"/>
                    </a:lnTo>
                    <a:lnTo>
                      <a:pt x="334" y="370"/>
                    </a:lnTo>
                    <a:lnTo>
                      <a:pt x="343" y="370"/>
                    </a:lnTo>
                    <a:lnTo>
                      <a:pt x="343" y="351"/>
                    </a:lnTo>
                    <a:lnTo>
                      <a:pt x="352" y="370"/>
                    </a:lnTo>
                    <a:lnTo>
                      <a:pt x="343" y="378"/>
                    </a:lnTo>
                    <a:lnTo>
                      <a:pt x="362" y="378"/>
                    </a:lnTo>
                    <a:lnTo>
                      <a:pt x="369" y="394"/>
                    </a:lnTo>
                    <a:lnTo>
                      <a:pt x="369" y="405"/>
                    </a:lnTo>
                    <a:lnTo>
                      <a:pt x="379" y="414"/>
                    </a:lnTo>
                    <a:lnTo>
                      <a:pt x="396" y="421"/>
                    </a:lnTo>
                    <a:lnTo>
                      <a:pt x="414" y="421"/>
                    </a:lnTo>
                    <a:lnTo>
                      <a:pt x="423" y="431"/>
                    </a:lnTo>
                    <a:lnTo>
                      <a:pt x="440" y="414"/>
                    </a:lnTo>
                    <a:lnTo>
                      <a:pt x="440" y="421"/>
                    </a:lnTo>
                    <a:lnTo>
                      <a:pt x="449" y="421"/>
                    </a:lnTo>
                    <a:lnTo>
                      <a:pt x="449" y="431"/>
                    </a:lnTo>
                    <a:lnTo>
                      <a:pt x="467" y="439"/>
                    </a:lnTo>
                    <a:lnTo>
                      <a:pt x="484" y="414"/>
                    </a:lnTo>
                    <a:lnTo>
                      <a:pt x="510" y="414"/>
                    </a:lnTo>
                    <a:lnTo>
                      <a:pt x="520" y="378"/>
                    </a:lnTo>
                    <a:lnTo>
                      <a:pt x="554" y="300"/>
                    </a:lnTo>
                    <a:lnTo>
                      <a:pt x="564" y="263"/>
                    </a:lnTo>
                    <a:lnTo>
                      <a:pt x="554" y="219"/>
                    </a:lnTo>
                    <a:lnTo>
                      <a:pt x="537" y="194"/>
                    </a:lnTo>
                    <a:lnTo>
                      <a:pt x="528" y="185"/>
                    </a:lnTo>
                    <a:lnTo>
                      <a:pt x="520" y="167"/>
                    </a:lnTo>
                    <a:lnTo>
                      <a:pt x="510" y="158"/>
                    </a:lnTo>
                    <a:lnTo>
                      <a:pt x="510" y="167"/>
                    </a:lnTo>
                    <a:lnTo>
                      <a:pt x="494" y="140"/>
                    </a:lnTo>
                    <a:lnTo>
                      <a:pt x="467" y="114"/>
                    </a:lnTo>
                    <a:lnTo>
                      <a:pt x="457" y="87"/>
                    </a:lnTo>
                    <a:lnTo>
                      <a:pt x="449" y="80"/>
                    </a:lnTo>
                    <a:lnTo>
                      <a:pt x="449" y="60"/>
                    </a:lnTo>
                    <a:lnTo>
                      <a:pt x="440" y="53"/>
                    </a:lnTo>
                    <a:lnTo>
                      <a:pt x="423" y="53"/>
                    </a:lnTo>
                    <a:lnTo>
                      <a:pt x="414" y="0"/>
                    </a:lnTo>
                    <a:lnTo>
                      <a:pt x="405" y="0"/>
                    </a:lnTo>
                    <a:lnTo>
                      <a:pt x="396" y="16"/>
                    </a:lnTo>
                    <a:lnTo>
                      <a:pt x="396" y="60"/>
                    </a:lnTo>
                    <a:lnTo>
                      <a:pt x="389" y="97"/>
                    </a:lnTo>
                    <a:lnTo>
                      <a:pt x="369" y="97"/>
                    </a:lnTo>
                    <a:lnTo>
                      <a:pt x="334" y="69"/>
                    </a:lnTo>
                    <a:lnTo>
                      <a:pt x="325" y="69"/>
                    </a:lnTo>
                    <a:lnTo>
                      <a:pt x="325" y="60"/>
                    </a:lnTo>
                    <a:lnTo>
                      <a:pt x="308" y="60"/>
                    </a:lnTo>
                    <a:lnTo>
                      <a:pt x="318" y="35"/>
                    </a:lnTo>
                    <a:lnTo>
                      <a:pt x="325" y="35"/>
                    </a:lnTo>
                    <a:lnTo>
                      <a:pt x="334" y="16"/>
                    </a:lnTo>
                    <a:lnTo>
                      <a:pt x="325" y="16"/>
                    </a:lnTo>
                    <a:lnTo>
                      <a:pt x="318" y="26"/>
                    </a:lnTo>
                    <a:lnTo>
                      <a:pt x="318" y="16"/>
                    </a:lnTo>
                    <a:lnTo>
                      <a:pt x="308" y="16"/>
                    </a:lnTo>
                    <a:lnTo>
                      <a:pt x="264" y="9"/>
                    </a:lnTo>
                    <a:lnTo>
                      <a:pt x="274" y="16"/>
                    </a:lnTo>
                    <a:lnTo>
                      <a:pt x="264" y="16"/>
                    </a:lnTo>
                    <a:lnTo>
                      <a:pt x="247" y="16"/>
                    </a:lnTo>
                    <a:lnTo>
                      <a:pt x="238" y="26"/>
                    </a:lnTo>
                    <a:lnTo>
                      <a:pt x="238" y="35"/>
                    </a:lnTo>
                    <a:lnTo>
                      <a:pt x="229" y="35"/>
                    </a:lnTo>
                    <a:lnTo>
                      <a:pt x="229" y="53"/>
                    </a:lnTo>
                    <a:lnTo>
                      <a:pt x="229" y="60"/>
                    </a:lnTo>
                    <a:lnTo>
                      <a:pt x="211" y="53"/>
                    </a:lnTo>
                    <a:lnTo>
                      <a:pt x="211" y="60"/>
                    </a:lnTo>
                    <a:lnTo>
                      <a:pt x="211" y="53"/>
                    </a:lnTo>
                    <a:lnTo>
                      <a:pt x="203" y="43"/>
                    </a:lnTo>
                    <a:lnTo>
                      <a:pt x="193" y="43"/>
                    </a:lnTo>
                    <a:lnTo>
                      <a:pt x="176" y="53"/>
                    </a:lnTo>
                    <a:lnTo>
                      <a:pt x="167" y="53"/>
                    </a:lnTo>
                    <a:lnTo>
                      <a:pt x="159" y="80"/>
                    </a:lnTo>
                    <a:lnTo>
                      <a:pt x="149" y="80"/>
                    </a:lnTo>
                    <a:lnTo>
                      <a:pt x="140" y="80"/>
                    </a:lnTo>
                    <a:lnTo>
                      <a:pt x="149" y="87"/>
                    </a:lnTo>
                    <a:lnTo>
                      <a:pt x="140" y="97"/>
                    </a:lnTo>
                    <a:lnTo>
                      <a:pt x="140" y="80"/>
                    </a:lnTo>
                    <a:lnTo>
                      <a:pt x="123" y="97"/>
                    </a:lnTo>
                    <a:lnTo>
                      <a:pt x="133" y="105"/>
                    </a:lnTo>
                    <a:lnTo>
                      <a:pt x="106" y="124"/>
                    </a:lnTo>
                    <a:lnTo>
                      <a:pt x="44" y="140"/>
                    </a:lnTo>
                    <a:lnTo>
                      <a:pt x="18" y="167"/>
                    </a:lnTo>
                    <a:lnTo>
                      <a:pt x="8" y="158"/>
                    </a:lnTo>
                    <a:lnTo>
                      <a:pt x="8" y="167"/>
                    </a:lnTo>
                    <a:lnTo>
                      <a:pt x="8" y="185"/>
                    </a:lnTo>
                    <a:lnTo>
                      <a:pt x="0" y="185"/>
                    </a:lnTo>
                    <a:lnTo>
                      <a:pt x="18" y="229"/>
                    </a:lnTo>
                    <a:lnTo>
                      <a:pt x="8" y="211"/>
                    </a:lnTo>
                    <a:lnTo>
                      <a:pt x="8" y="229"/>
                    </a:lnTo>
                    <a:lnTo>
                      <a:pt x="0" y="219"/>
                    </a:lnTo>
                    <a:lnTo>
                      <a:pt x="25" y="272"/>
                    </a:lnTo>
                    <a:lnTo>
                      <a:pt x="35" y="307"/>
                    </a:lnTo>
                    <a:lnTo>
                      <a:pt x="35" y="334"/>
                    </a:lnTo>
                    <a:lnTo>
                      <a:pt x="25" y="343"/>
                    </a:lnTo>
                    <a:lnTo>
                      <a:pt x="25" y="35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7" name="Freeform 408"/>
              <p:cNvSpPr>
                <a:spLocks/>
              </p:cNvSpPr>
              <p:nvPr/>
            </p:nvSpPr>
            <p:spPr bwMode="auto">
              <a:xfrm>
                <a:off x="6765925" y="4699000"/>
                <a:ext cx="900113" cy="733425"/>
              </a:xfrm>
              <a:custGeom>
                <a:avLst/>
                <a:gdLst/>
                <a:ahLst/>
                <a:cxnLst>
                  <a:cxn ang="0">
                    <a:pos x="52" y="370"/>
                  </a:cxn>
                  <a:cxn ang="0">
                    <a:pos x="96" y="343"/>
                  </a:cxn>
                  <a:cxn ang="0">
                    <a:pos x="149" y="334"/>
                  </a:cxn>
                  <a:cxn ang="0">
                    <a:pos x="254" y="307"/>
                  </a:cxn>
                  <a:cxn ang="0">
                    <a:pos x="291" y="334"/>
                  </a:cxn>
                  <a:cxn ang="0">
                    <a:pos x="318" y="370"/>
                  </a:cxn>
                  <a:cxn ang="0">
                    <a:pos x="343" y="343"/>
                  </a:cxn>
                  <a:cxn ang="0">
                    <a:pos x="343" y="370"/>
                  </a:cxn>
                  <a:cxn ang="0">
                    <a:pos x="352" y="370"/>
                  </a:cxn>
                  <a:cxn ang="0">
                    <a:pos x="362" y="378"/>
                  </a:cxn>
                  <a:cxn ang="0">
                    <a:pos x="369" y="405"/>
                  </a:cxn>
                  <a:cxn ang="0">
                    <a:pos x="396" y="421"/>
                  </a:cxn>
                  <a:cxn ang="0">
                    <a:pos x="423" y="431"/>
                  </a:cxn>
                  <a:cxn ang="0">
                    <a:pos x="440" y="421"/>
                  </a:cxn>
                  <a:cxn ang="0">
                    <a:pos x="449" y="431"/>
                  </a:cxn>
                  <a:cxn ang="0">
                    <a:pos x="484" y="414"/>
                  </a:cxn>
                  <a:cxn ang="0">
                    <a:pos x="520" y="378"/>
                  </a:cxn>
                  <a:cxn ang="0">
                    <a:pos x="564" y="263"/>
                  </a:cxn>
                  <a:cxn ang="0">
                    <a:pos x="537" y="194"/>
                  </a:cxn>
                  <a:cxn ang="0">
                    <a:pos x="520" y="167"/>
                  </a:cxn>
                  <a:cxn ang="0">
                    <a:pos x="510" y="167"/>
                  </a:cxn>
                  <a:cxn ang="0">
                    <a:pos x="467" y="114"/>
                  </a:cxn>
                  <a:cxn ang="0">
                    <a:pos x="449" y="80"/>
                  </a:cxn>
                  <a:cxn ang="0">
                    <a:pos x="440" y="53"/>
                  </a:cxn>
                  <a:cxn ang="0">
                    <a:pos x="414" y="0"/>
                  </a:cxn>
                  <a:cxn ang="0">
                    <a:pos x="396" y="16"/>
                  </a:cxn>
                  <a:cxn ang="0">
                    <a:pos x="389" y="97"/>
                  </a:cxn>
                  <a:cxn ang="0">
                    <a:pos x="334" y="69"/>
                  </a:cxn>
                  <a:cxn ang="0">
                    <a:pos x="325" y="60"/>
                  </a:cxn>
                  <a:cxn ang="0">
                    <a:pos x="318" y="35"/>
                  </a:cxn>
                  <a:cxn ang="0">
                    <a:pos x="334" y="16"/>
                  </a:cxn>
                  <a:cxn ang="0">
                    <a:pos x="318" y="26"/>
                  </a:cxn>
                  <a:cxn ang="0">
                    <a:pos x="308" y="16"/>
                  </a:cxn>
                  <a:cxn ang="0">
                    <a:pos x="274" y="16"/>
                  </a:cxn>
                  <a:cxn ang="0">
                    <a:pos x="247" y="16"/>
                  </a:cxn>
                  <a:cxn ang="0">
                    <a:pos x="238" y="35"/>
                  </a:cxn>
                  <a:cxn ang="0">
                    <a:pos x="229" y="53"/>
                  </a:cxn>
                  <a:cxn ang="0">
                    <a:pos x="211" y="53"/>
                  </a:cxn>
                  <a:cxn ang="0">
                    <a:pos x="211" y="53"/>
                  </a:cxn>
                  <a:cxn ang="0">
                    <a:pos x="193" y="43"/>
                  </a:cxn>
                  <a:cxn ang="0">
                    <a:pos x="167" y="53"/>
                  </a:cxn>
                  <a:cxn ang="0">
                    <a:pos x="149" y="80"/>
                  </a:cxn>
                  <a:cxn ang="0">
                    <a:pos x="149" y="87"/>
                  </a:cxn>
                  <a:cxn ang="0">
                    <a:pos x="140" y="80"/>
                  </a:cxn>
                  <a:cxn ang="0">
                    <a:pos x="133" y="105"/>
                  </a:cxn>
                  <a:cxn ang="0">
                    <a:pos x="44" y="140"/>
                  </a:cxn>
                  <a:cxn ang="0">
                    <a:pos x="8" y="158"/>
                  </a:cxn>
                  <a:cxn ang="0">
                    <a:pos x="8" y="185"/>
                  </a:cxn>
                  <a:cxn ang="0">
                    <a:pos x="18" y="229"/>
                  </a:cxn>
                  <a:cxn ang="0">
                    <a:pos x="8" y="229"/>
                  </a:cxn>
                  <a:cxn ang="0">
                    <a:pos x="25" y="272"/>
                  </a:cxn>
                  <a:cxn ang="0">
                    <a:pos x="35" y="334"/>
                  </a:cxn>
                  <a:cxn ang="0">
                    <a:pos x="25" y="351"/>
                  </a:cxn>
                </a:cxnLst>
                <a:rect l="0" t="0" r="r" b="b"/>
                <a:pathLst>
                  <a:path w="564" h="439">
                    <a:moveTo>
                      <a:pt x="25" y="351"/>
                    </a:moveTo>
                    <a:lnTo>
                      <a:pt x="52" y="370"/>
                    </a:lnTo>
                    <a:lnTo>
                      <a:pt x="69" y="370"/>
                    </a:lnTo>
                    <a:lnTo>
                      <a:pt x="96" y="343"/>
                    </a:lnTo>
                    <a:lnTo>
                      <a:pt x="140" y="343"/>
                    </a:lnTo>
                    <a:lnTo>
                      <a:pt x="149" y="334"/>
                    </a:lnTo>
                    <a:lnTo>
                      <a:pt x="184" y="316"/>
                    </a:lnTo>
                    <a:lnTo>
                      <a:pt x="254" y="307"/>
                    </a:lnTo>
                    <a:lnTo>
                      <a:pt x="291" y="324"/>
                    </a:lnTo>
                    <a:lnTo>
                      <a:pt x="291" y="334"/>
                    </a:lnTo>
                    <a:lnTo>
                      <a:pt x="298" y="334"/>
                    </a:lnTo>
                    <a:lnTo>
                      <a:pt x="318" y="370"/>
                    </a:lnTo>
                    <a:lnTo>
                      <a:pt x="343" y="324"/>
                    </a:lnTo>
                    <a:lnTo>
                      <a:pt x="343" y="343"/>
                    </a:lnTo>
                    <a:lnTo>
                      <a:pt x="334" y="370"/>
                    </a:lnTo>
                    <a:lnTo>
                      <a:pt x="343" y="370"/>
                    </a:lnTo>
                    <a:lnTo>
                      <a:pt x="343" y="351"/>
                    </a:lnTo>
                    <a:lnTo>
                      <a:pt x="352" y="370"/>
                    </a:lnTo>
                    <a:lnTo>
                      <a:pt x="343" y="378"/>
                    </a:lnTo>
                    <a:lnTo>
                      <a:pt x="362" y="378"/>
                    </a:lnTo>
                    <a:lnTo>
                      <a:pt x="369" y="394"/>
                    </a:lnTo>
                    <a:lnTo>
                      <a:pt x="369" y="405"/>
                    </a:lnTo>
                    <a:lnTo>
                      <a:pt x="379" y="414"/>
                    </a:lnTo>
                    <a:lnTo>
                      <a:pt x="396" y="421"/>
                    </a:lnTo>
                    <a:lnTo>
                      <a:pt x="414" y="421"/>
                    </a:lnTo>
                    <a:lnTo>
                      <a:pt x="423" y="431"/>
                    </a:lnTo>
                    <a:lnTo>
                      <a:pt x="440" y="414"/>
                    </a:lnTo>
                    <a:lnTo>
                      <a:pt x="440" y="421"/>
                    </a:lnTo>
                    <a:lnTo>
                      <a:pt x="449" y="421"/>
                    </a:lnTo>
                    <a:lnTo>
                      <a:pt x="449" y="431"/>
                    </a:lnTo>
                    <a:lnTo>
                      <a:pt x="467" y="439"/>
                    </a:lnTo>
                    <a:lnTo>
                      <a:pt x="484" y="414"/>
                    </a:lnTo>
                    <a:lnTo>
                      <a:pt x="510" y="414"/>
                    </a:lnTo>
                    <a:lnTo>
                      <a:pt x="520" y="378"/>
                    </a:lnTo>
                    <a:lnTo>
                      <a:pt x="554" y="300"/>
                    </a:lnTo>
                    <a:lnTo>
                      <a:pt x="564" y="263"/>
                    </a:lnTo>
                    <a:lnTo>
                      <a:pt x="554" y="219"/>
                    </a:lnTo>
                    <a:lnTo>
                      <a:pt x="537" y="194"/>
                    </a:lnTo>
                    <a:lnTo>
                      <a:pt x="528" y="185"/>
                    </a:lnTo>
                    <a:lnTo>
                      <a:pt x="520" y="167"/>
                    </a:lnTo>
                    <a:lnTo>
                      <a:pt x="510" y="158"/>
                    </a:lnTo>
                    <a:lnTo>
                      <a:pt x="510" y="167"/>
                    </a:lnTo>
                    <a:lnTo>
                      <a:pt x="494" y="140"/>
                    </a:lnTo>
                    <a:lnTo>
                      <a:pt x="467" y="114"/>
                    </a:lnTo>
                    <a:lnTo>
                      <a:pt x="457" y="87"/>
                    </a:lnTo>
                    <a:lnTo>
                      <a:pt x="449" y="80"/>
                    </a:lnTo>
                    <a:lnTo>
                      <a:pt x="449" y="60"/>
                    </a:lnTo>
                    <a:lnTo>
                      <a:pt x="440" y="53"/>
                    </a:lnTo>
                    <a:lnTo>
                      <a:pt x="423" y="53"/>
                    </a:lnTo>
                    <a:lnTo>
                      <a:pt x="414" y="0"/>
                    </a:lnTo>
                    <a:lnTo>
                      <a:pt x="405" y="0"/>
                    </a:lnTo>
                    <a:lnTo>
                      <a:pt x="396" y="16"/>
                    </a:lnTo>
                    <a:lnTo>
                      <a:pt x="396" y="60"/>
                    </a:lnTo>
                    <a:lnTo>
                      <a:pt x="389" y="97"/>
                    </a:lnTo>
                    <a:lnTo>
                      <a:pt x="369" y="97"/>
                    </a:lnTo>
                    <a:lnTo>
                      <a:pt x="334" y="69"/>
                    </a:lnTo>
                    <a:lnTo>
                      <a:pt x="325" y="69"/>
                    </a:lnTo>
                    <a:lnTo>
                      <a:pt x="325" y="60"/>
                    </a:lnTo>
                    <a:lnTo>
                      <a:pt x="308" y="60"/>
                    </a:lnTo>
                    <a:lnTo>
                      <a:pt x="318" y="35"/>
                    </a:lnTo>
                    <a:lnTo>
                      <a:pt x="325" y="35"/>
                    </a:lnTo>
                    <a:lnTo>
                      <a:pt x="334" y="16"/>
                    </a:lnTo>
                    <a:lnTo>
                      <a:pt x="325" y="16"/>
                    </a:lnTo>
                    <a:lnTo>
                      <a:pt x="318" y="26"/>
                    </a:lnTo>
                    <a:lnTo>
                      <a:pt x="318" y="16"/>
                    </a:lnTo>
                    <a:lnTo>
                      <a:pt x="308" y="16"/>
                    </a:lnTo>
                    <a:lnTo>
                      <a:pt x="264" y="9"/>
                    </a:lnTo>
                    <a:lnTo>
                      <a:pt x="274" y="16"/>
                    </a:lnTo>
                    <a:lnTo>
                      <a:pt x="264" y="16"/>
                    </a:lnTo>
                    <a:lnTo>
                      <a:pt x="247" y="16"/>
                    </a:lnTo>
                    <a:lnTo>
                      <a:pt x="238" y="26"/>
                    </a:lnTo>
                    <a:lnTo>
                      <a:pt x="238" y="35"/>
                    </a:lnTo>
                    <a:lnTo>
                      <a:pt x="229" y="35"/>
                    </a:lnTo>
                    <a:lnTo>
                      <a:pt x="229" y="53"/>
                    </a:lnTo>
                    <a:lnTo>
                      <a:pt x="229" y="60"/>
                    </a:lnTo>
                    <a:lnTo>
                      <a:pt x="211" y="53"/>
                    </a:lnTo>
                    <a:lnTo>
                      <a:pt x="211" y="60"/>
                    </a:lnTo>
                    <a:lnTo>
                      <a:pt x="211" y="53"/>
                    </a:lnTo>
                    <a:lnTo>
                      <a:pt x="203" y="43"/>
                    </a:lnTo>
                    <a:lnTo>
                      <a:pt x="193" y="43"/>
                    </a:lnTo>
                    <a:lnTo>
                      <a:pt x="176" y="53"/>
                    </a:lnTo>
                    <a:lnTo>
                      <a:pt x="167" y="53"/>
                    </a:lnTo>
                    <a:lnTo>
                      <a:pt x="159" y="80"/>
                    </a:lnTo>
                    <a:lnTo>
                      <a:pt x="149" y="80"/>
                    </a:lnTo>
                    <a:lnTo>
                      <a:pt x="140" y="80"/>
                    </a:lnTo>
                    <a:lnTo>
                      <a:pt x="149" y="87"/>
                    </a:lnTo>
                    <a:lnTo>
                      <a:pt x="140" y="97"/>
                    </a:lnTo>
                    <a:lnTo>
                      <a:pt x="140" y="80"/>
                    </a:lnTo>
                    <a:lnTo>
                      <a:pt x="123" y="97"/>
                    </a:lnTo>
                    <a:lnTo>
                      <a:pt x="133" y="105"/>
                    </a:lnTo>
                    <a:lnTo>
                      <a:pt x="106" y="124"/>
                    </a:lnTo>
                    <a:lnTo>
                      <a:pt x="44" y="140"/>
                    </a:lnTo>
                    <a:lnTo>
                      <a:pt x="18" y="167"/>
                    </a:lnTo>
                    <a:lnTo>
                      <a:pt x="8" y="158"/>
                    </a:lnTo>
                    <a:lnTo>
                      <a:pt x="8" y="167"/>
                    </a:lnTo>
                    <a:lnTo>
                      <a:pt x="8" y="185"/>
                    </a:lnTo>
                    <a:lnTo>
                      <a:pt x="0" y="185"/>
                    </a:lnTo>
                    <a:lnTo>
                      <a:pt x="18" y="229"/>
                    </a:lnTo>
                    <a:lnTo>
                      <a:pt x="8" y="211"/>
                    </a:lnTo>
                    <a:lnTo>
                      <a:pt x="8" y="229"/>
                    </a:lnTo>
                    <a:lnTo>
                      <a:pt x="0" y="219"/>
                    </a:lnTo>
                    <a:lnTo>
                      <a:pt x="25" y="272"/>
                    </a:lnTo>
                    <a:lnTo>
                      <a:pt x="35" y="307"/>
                    </a:lnTo>
                    <a:lnTo>
                      <a:pt x="35" y="334"/>
                    </a:lnTo>
                    <a:lnTo>
                      <a:pt x="25" y="343"/>
                    </a:lnTo>
                    <a:lnTo>
                      <a:pt x="25" y="35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8" name="Freeform 409"/>
              <p:cNvSpPr>
                <a:spLocks/>
              </p:cNvSpPr>
              <p:nvPr/>
            </p:nvSpPr>
            <p:spPr bwMode="auto">
              <a:xfrm>
                <a:off x="7146925" y="4706938"/>
                <a:ext cx="25400" cy="142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" y="7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16" h="7">
                    <a:moveTo>
                      <a:pt x="0" y="7"/>
                    </a:moveTo>
                    <a:lnTo>
                      <a:pt x="9" y="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9" name="Freeform 410"/>
              <p:cNvSpPr>
                <a:spLocks/>
              </p:cNvSpPr>
              <p:nvPr/>
            </p:nvSpPr>
            <p:spPr bwMode="auto">
              <a:xfrm>
                <a:off x="7283450" y="5330825"/>
                <a:ext cx="30163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18" y="9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0" name="Freeform 411"/>
              <p:cNvSpPr>
                <a:spLocks/>
              </p:cNvSpPr>
              <p:nvPr/>
            </p:nvSpPr>
            <p:spPr bwMode="auto">
              <a:xfrm>
                <a:off x="7469188" y="5476875"/>
                <a:ext cx="87312" cy="90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45"/>
                  </a:cxn>
                  <a:cxn ang="0">
                    <a:pos x="27" y="54"/>
                  </a:cxn>
                  <a:cxn ang="0">
                    <a:pos x="36" y="36"/>
                  </a:cxn>
                  <a:cxn ang="0">
                    <a:pos x="44" y="45"/>
                  </a:cxn>
                  <a:cxn ang="0">
                    <a:pos x="54" y="0"/>
                  </a:cxn>
                  <a:cxn ang="0">
                    <a:pos x="44" y="0"/>
                  </a:cxn>
                  <a:cxn ang="0">
                    <a:pos x="17" y="9"/>
                  </a:cxn>
                  <a:cxn ang="0">
                    <a:pos x="0" y="0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9" y="45"/>
                    </a:lnTo>
                    <a:lnTo>
                      <a:pt x="27" y="54"/>
                    </a:lnTo>
                    <a:lnTo>
                      <a:pt x="36" y="36"/>
                    </a:lnTo>
                    <a:lnTo>
                      <a:pt x="44" y="45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17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1" name="Freeform 412"/>
              <p:cNvSpPr>
                <a:spLocks/>
              </p:cNvSpPr>
              <p:nvPr/>
            </p:nvSpPr>
            <p:spPr bwMode="auto">
              <a:xfrm>
                <a:off x="7469188" y="5476875"/>
                <a:ext cx="87312" cy="90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45"/>
                  </a:cxn>
                  <a:cxn ang="0">
                    <a:pos x="27" y="54"/>
                  </a:cxn>
                  <a:cxn ang="0">
                    <a:pos x="36" y="36"/>
                  </a:cxn>
                  <a:cxn ang="0">
                    <a:pos x="44" y="45"/>
                  </a:cxn>
                  <a:cxn ang="0">
                    <a:pos x="54" y="0"/>
                  </a:cxn>
                  <a:cxn ang="0">
                    <a:pos x="44" y="0"/>
                  </a:cxn>
                  <a:cxn ang="0">
                    <a:pos x="17" y="9"/>
                  </a:cxn>
                  <a:cxn ang="0">
                    <a:pos x="0" y="0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9" y="45"/>
                    </a:lnTo>
                    <a:lnTo>
                      <a:pt x="27" y="54"/>
                    </a:lnTo>
                    <a:lnTo>
                      <a:pt x="36" y="36"/>
                    </a:lnTo>
                    <a:lnTo>
                      <a:pt x="44" y="45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17" y="9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2" name="Freeform 413"/>
              <p:cNvSpPr>
                <a:spLocks/>
              </p:cNvSpPr>
              <p:nvPr/>
            </p:nvSpPr>
            <p:spPr bwMode="auto">
              <a:xfrm>
                <a:off x="8085138" y="5297488"/>
                <a:ext cx="125412" cy="212725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34" y="88"/>
                  </a:cxn>
                  <a:cxn ang="0">
                    <a:pos x="27" y="114"/>
                  </a:cxn>
                  <a:cxn ang="0">
                    <a:pos x="34" y="125"/>
                  </a:cxn>
                  <a:cxn ang="0">
                    <a:pos x="44" y="114"/>
                  </a:cxn>
                  <a:cxn ang="0">
                    <a:pos x="61" y="79"/>
                  </a:cxn>
                  <a:cxn ang="0">
                    <a:pos x="71" y="79"/>
                  </a:cxn>
                  <a:cxn ang="0">
                    <a:pos x="78" y="71"/>
                  </a:cxn>
                  <a:cxn ang="0">
                    <a:pos x="78" y="54"/>
                  </a:cxn>
                  <a:cxn ang="0">
                    <a:pos x="71" y="45"/>
                  </a:cxn>
                  <a:cxn ang="0">
                    <a:pos x="61" y="54"/>
                  </a:cxn>
                  <a:cxn ang="0">
                    <a:pos x="44" y="54"/>
                  </a:cxn>
                  <a:cxn ang="0">
                    <a:pos x="44" y="34"/>
                  </a:cxn>
                  <a:cxn ang="0">
                    <a:pos x="34" y="34"/>
                  </a:cxn>
                  <a:cxn ang="0">
                    <a:pos x="34" y="45"/>
                  </a:cxn>
                  <a:cxn ang="0">
                    <a:pos x="27" y="34"/>
                  </a:cxn>
                  <a:cxn ang="0">
                    <a:pos x="27" y="10"/>
                  </a:cxn>
                  <a:cxn ang="0">
                    <a:pos x="0" y="0"/>
                  </a:cxn>
                  <a:cxn ang="0">
                    <a:pos x="27" y="34"/>
                  </a:cxn>
                  <a:cxn ang="0">
                    <a:pos x="27" y="71"/>
                  </a:cxn>
                  <a:cxn ang="0">
                    <a:pos x="16" y="79"/>
                  </a:cxn>
                </a:cxnLst>
                <a:rect l="0" t="0" r="r" b="b"/>
                <a:pathLst>
                  <a:path w="78" h="125">
                    <a:moveTo>
                      <a:pt x="16" y="79"/>
                    </a:moveTo>
                    <a:lnTo>
                      <a:pt x="34" y="88"/>
                    </a:lnTo>
                    <a:lnTo>
                      <a:pt x="27" y="114"/>
                    </a:lnTo>
                    <a:lnTo>
                      <a:pt x="34" y="125"/>
                    </a:lnTo>
                    <a:lnTo>
                      <a:pt x="44" y="114"/>
                    </a:lnTo>
                    <a:lnTo>
                      <a:pt x="61" y="79"/>
                    </a:lnTo>
                    <a:lnTo>
                      <a:pt x="71" y="79"/>
                    </a:lnTo>
                    <a:lnTo>
                      <a:pt x="78" y="71"/>
                    </a:lnTo>
                    <a:lnTo>
                      <a:pt x="78" y="54"/>
                    </a:lnTo>
                    <a:lnTo>
                      <a:pt x="71" y="45"/>
                    </a:lnTo>
                    <a:lnTo>
                      <a:pt x="61" y="54"/>
                    </a:lnTo>
                    <a:lnTo>
                      <a:pt x="44" y="54"/>
                    </a:lnTo>
                    <a:lnTo>
                      <a:pt x="44" y="34"/>
                    </a:lnTo>
                    <a:lnTo>
                      <a:pt x="34" y="34"/>
                    </a:lnTo>
                    <a:lnTo>
                      <a:pt x="34" y="45"/>
                    </a:lnTo>
                    <a:lnTo>
                      <a:pt x="27" y="34"/>
                    </a:lnTo>
                    <a:lnTo>
                      <a:pt x="27" y="10"/>
                    </a:lnTo>
                    <a:lnTo>
                      <a:pt x="0" y="0"/>
                    </a:lnTo>
                    <a:lnTo>
                      <a:pt x="27" y="34"/>
                    </a:lnTo>
                    <a:lnTo>
                      <a:pt x="27" y="71"/>
                    </a:lnTo>
                    <a:lnTo>
                      <a:pt x="16" y="7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3" name="Freeform 414"/>
              <p:cNvSpPr>
                <a:spLocks/>
              </p:cNvSpPr>
              <p:nvPr/>
            </p:nvSpPr>
            <p:spPr bwMode="auto">
              <a:xfrm>
                <a:off x="8085138" y="5297488"/>
                <a:ext cx="125412" cy="212725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34" y="88"/>
                  </a:cxn>
                  <a:cxn ang="0">
                    <a:pos x="27" y="114"/>
                  </a:cxn>
                  <a:cxn ang="0">
                    <a:pos x="34" y="125"/>
                  </a:cxn>
                  <a:cxn ang="0">
                    <a:pos x="44" y="114"/>
                  </a:cxn>
                  <a:cxn ang="0">
                    <a:pos x="61" y="79"/>
                  </a:cxn>
                  <a:cxn ang="0">
                    <a:pos x="71" y="79"/>
                  </a:cxn>
                  <a:cxn ang="0">
                    <a:pos x="78" y="71"/>
                  </a:cxn>
                  <a:cxn ang="0">
                    <a:pos x="78" y="54"/>
                  </a:cxn>
                  <a:cxn ang="0">
                    <a:pos x="71" y="45"/>
                  </a:cxn>
                  <a:cxn ang="0">
                    <a:pos x="61" y="54"/>
                  </a:cxn>
                  <a:cxn ang="0">
                    <a:pos x="44" y="54"/>
                  </a:cxn>
                  <a:cxn ang="0">
                    <a:pos x="44" y="34"/>
                  </a:cxn>
                  <a:cxn ang="0">
                    <a:pos x="34" y="34"/>
                  </a:cxn>
                  <a:cxn ang="0">
                    <a:pos x="34" y="45"/>
                  </a:cxn>
                  <a:cxn ang="0">
                    <a:pos x="27" y="34"/>
                  </a:cxn>
                  <a:cxn ang="0">
                    <a:pos x="27" y="10"/>
                  </a:cxn>
                  <a:cxn ang="0">
                    <a:pos x="0" y="0"/>
                  </a:cxn>
                  <a:cxn ang="0">
                    <a:pos x="27" y="34"/>
                  </a:cxn>
                  <a:cxn ang="0">
                    <a:pos x="27" y="71"/>
                  </a:cxn>
                  <a:cxn ang="0">
                    <a:pos x="16" y="79"/>
                  </a:cxn>
                </a:cxnLst>
                <a:rect l="0" t="0" r="r" b="b"/>
                <a:pathLst>
                  <a:path w="78" h="125">
                    <a:moveTo>
                      <a:pt x="16" y="79"/>
                    </a:moveTo>
                    <a:lnTo>
                      <a:pt x="34" y="88"/>
                    </a:lnTo>
                    <a:lnTo>
                      <a:pt x="27" y="114"/>
                    </a:lnTo>
                    <a:lnTo>
                      <a:pt x="34" y="125"/>
                    </a:lnTo>
                    <a:lnTo>
                      <a:pt x="44" y="114"/>
                    </a:lnTo>
                    <a:lnTo>
                      <a:pt x="61" y="79"/>
                    </a:lnTo>
                    <a:lnTo>
                      <a:pt x="71" y="79"/>
                    </a:lnTo>
                    <a:lnTo>
                      <a:pt x="78" y="71"/>
                    </a:lnTo>
                    <a:lnTo>
                      <a:pt x="78" y="54"/>
                    </a:lnTo>
                    <a:lnTo>
                      <a:pt x="71" y="45"/>
                    </a:lnTo>
                    <a:lnTo>
                      <a:pt x="61" y="54"/>
                    </a:lnTo>
                    <a:lnTo>
                      <a:pt x="44" y="54"/>
                    </a:lnTo>
                    <a:lnTo>
                      <a:pt x="44" y="34"/>
                    </a:lnTo>
                    <a:lnTo>
                      <a:pt x="34" y="34"/>
                    </a:lnTo>
                    <a:lnTo>
                      <a:pt x="34" y="45"/>
                    </a:lnTo>
                    <a:lnTo>
                      <a:pt x="27" y="34"/>
                    </a:lnTo>
                    <a:lnTo>
                      <a:pt x="27" y="10"/>
                    </a:lnTo>
                    <a:lnTo>
                      <a:pt x="0" y="0"/>
                    </a:lnTo>
                    <a:lnTo>
                      <a:pt x="27" y="34"/>
                    </a:lnTo>
                    <a:lnTo>
                      <a:pt x="27" y="71"/>
                    </a:lnTo>
                    <a:lnTo>
                      <a:pt x="16" y="7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4" name="Freeform 415"/>
              <p:cNvSpPr>
                <a:spLocks/>
              </p:cNvSpPr>
              <p:nvPr/>
            </p:nvSpPr>
            <p:spPr bwMode="auto">
              <a:xfrm>
                <a:off x="7948613" y="5476875"/>
                <a:ext cx="182562" cy="1920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" y="105"/>
                  </a:cxn>
                  <a:cxn ang="0">
                    <a:pos x="18" y="105"/>
                  </a:cxn>
                  <a:cxn ang="0">
                    <a:pos x="36" y="115"/>
                  </a:cxn>
                  <a:cxn ang="0">
                    <a:pos x="54" y="105"/>
                  </a:cxn>
                  <a:cxn ang="0">
                    <a:pos x="62" y="88"/>
                  </a:cxn>
                  <a:cxn ang="0">
                    <a:pos x="71" y="71"/>
                  </a:cxn>
                  <a:cxn ang="0">
                    <a:pos x="89" y="54"/>
                  </a:cxn>
                  <a:cxn ang="0">
                    <a:pos x="98" y="54"/>
                  </a:cxn>
                  <a:cxn ang="0">
                    <a:pos x="89" y="45"/>
                  </a:cxn>
                  <a:cxn ang="0">
                    <a:pos x="116" y="20"/>
                  </a:cxn>
                  <a:cxn ang="0">
                    <a:pos x="116" y="9"/>
                  </a:cxn>
                  <a:cxn ang="0">
                    <a:pos x="105" y="9"/>
                  </a:cxn>
                  <a:cxn ang="0">
                    <a:pos x="105" y="0"/>
                  </a:cxn>
                  <a:cxn ang="0">
                    <a:pos x="98" y="9"/>
                  </a:cxn>
                  <a:cxn ang="0">
                    <a:pos x="98" y="0"/>
                  </a:cxn>
                  <a:cxn ang="0">
                    <a:pos x="89" y="0"/>
                  </a:cxn>
                  <a:cxn ang="0">
                    <a:pos x="79" y="0"/>
                  </a:cxn>
                  <a:cxn ang="0">
                    <a:pos x="79" y="20"/>
                  </a:cxn>
                  <a:cxn ang="0">
                    <a:pos x="71" y="20"/>
                  </a:cxn>
                  <a:cxn ang="0">
                    <a:pos x="62" y="36"/>
                  </a:cxn>
                  <a:cxn ang="0">
                    <a:pos x="27" y="61"/>
                  </a:cxn>
                  <a:cxn ang="0">
                    <a:pos x="0" y="98"/>
                  </a:cxn>
                </a:cxnLst>
                <a:rect l="0" t="0" r="r" b="b"/>
                <a:pathLst>
                  <a:path w="116" h="115">
                    <a:moveTo>
                      <a:pt x="0" y="98"/>
                    </a:moveTo>
                    <a:lnTo>
                      <a:pt x="11" y="105"/>
                    </a:lnTo>
                    <a:lnTo>
                      <a:pt x="18" y="105"/>
                    </a:lnTo>
                    <a:lnTo>
                      <a:pt x="36" y="115"/>
                    </a:lnTo>
                    <a:lnTo>
                      <a:pt x="54" y="105"/>
                    </a:lnTo>
                    <a:lnTo>
                      <a:pt x="62" y="88"/>
                    </a:lnTo>
                    <a:lnTo>
                      <a:pt x="71" y="71"/>
                    </a:lnTo>
                    <a:lnTo>
                      <a:pt x="89" y="54"/>
                    </a:lnTo>
                    <a:lnTo>
                      <a:pt x="98" y="54"/>
                    </a:lnTo>
                    <a:lnTo>
                      <a:pt x="89" y="45"/>
                    </a:lnTo>
                    <a:lnTo>
                      <a:pt x="116" y="20"/>
                    </a:lnTo>
                    <a:lnTo>
                      <a:pt x="116" y="9"/>
                    </a:lnTo>
                    <a:lnTo>
                      <a:pt x="105" y="9"/>
                    </a:lnTo>
                    <a:lnTo>
                      <a:pt x="105" y="0"/>
                    </a:lnTo>
                    <a:lnTo>
                      <a:pt x="98" y="9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79" y="20"/>
                    </a:lnTo>
                    <a:lnTo>
                      <a:pt x="71" y="20"/>
                    </a:lnTo>
                    <a:lnTo>
                      <a:pt x="62" y="36"/>
                    </a:lnTo>
                    <a:lnTo>
                      <a:pt x="27" y="61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5" name="Freeform 416"/>
              <p:cNvSpPr>
                <a:spLocks/>
              </p:cNvSpPr>
              <p:nvPr/>
            </p:nvSpPr>
            <p:spPr bwMode="auto">
              <a:xfrm>
                <a:off x="7948613" y="5476875"/>
                <a:ext cx="182562" cy="19208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" y="105"/>
                  </a:cxn>
                  <a:cxn ang="0">
                    <a:pos x="18" y="105"/>
                  </a:cxn>
                  <a:cxn ang="0">
                    <a:pos x="36" y="115"/>
                  </a:cxn>
                  <a:cxn ang="0">
                    <a:pos x="54" y="105"/>
                  </a:cxn>
                  <a:cxn ang="0">
                    <a:pos x="62" y="88"/>
                  </a:cxn>
                  <a:cxn ang="0">
                    <a:pos x="71" y="71"/>
                  </a:cxn>
                  <a:cxn ang="0">
                    <a:pos x="89" y="54"/>
                  </a:cxn>
                  <a:cxn ang="0">
                    <a:pos x="98" y="54"/>
                  </a:cxn>
                  <a:cxn ang="0">
                    <a:pos x="89" y="45"/>
                  </a:cxn>
                  <a:cxn ang="0">
                    <a:pos x="116" y="20"/>
                  </a:cxn>
                  <a:cxn ang="0">
                    <a:pos x="116" y="9"/>
                  </a:cxn>
                  <a:cxn ang="0">
                    <a:pos x="105" y="9"/>
                  </a:cxn>
                  <a:cxn ang="0">
                    <a:pos x="105" y="0"/>
                  </a:cxn>
                  <a:cxn ang="0">
                    <a:pos x="98" y="9"/>
                  </a:cxn>
                  <a:cxn ang="0">
                    <a:pos x="98" y="0"/>
                  </a:cxn>
                  <a:cxn ang="0">
                    <a:pos x="89" y="0"/>
                  </a:cxn>
                  <a:cxn ang="0">
                    <a:pos x="79" y="0"/>
                  </a:cxn>
                  <a:cxn ang="0">
                    <a:pos x="79" y="20"/>
                  </a:cxn>
                  <a:cxn ang="0">
                    <a:pos x="71" y="20"/>
                  </a:cxn>
                  <a:cxn ang="0">
                    <a:pos x="62" y="36"/>
                  </a:cxn>
                  <a:cxn ang="0">
                    <a:pos x="27" y="61"/>
                  </a:cxn>
                  <a:cxn ang="0">
                    <a:pos x="0" y="98"/>
                  </a:cxn>
                </a:cxnLst>
                <a:rect l="0" t="0" r="r" b="b"/>
                <a:pathLst>
                  <a:path w="116" h="115">
                    <a:moveTo>
                      <a:pt x="0" y="98"/>
                    </a:moveTo>
                    <a:lnTo>
                      <a:pt x="11" y="105"/>
                    </a:lnTo>
                    <a:lnTo>
                      <a:pt x="18" y="105"/>
                    </a:lnTo>
                    <a:lnTo>
                      <a:pt x="36" y="115"/>
                    </a:lnTo>
                    <a:lnTo>
                      <a:pt x="54" y="105"/>
                    </a:lnTo>
                    <a:lnTo>
                      <a:pt x="62" y="88"/>
                    </a:lnTo>
                    <a:lnTo>
                      <a:pt x="71" y="71"/>
                    </a:lnTo>
                    <a:lnTo>
                      <a:pt x="89" y="54"/>
                    </a:lnTo>
                    <a:lnTo>
                      <a:pt x="98" y="54"/>
                    </a:lnTo>
                    <a:lnTo>
                      <a:pt x="89" y="45"/>
                    </a:lnTo>
                    <a:lnTo>
                      <a:pt x="116" y="20"/>
                    </a:lnTo>
                    <a:lnTo>
                      <a:pt x="116" y="9"/>
                    </a:lnTo>
                    <a:lnTo>
                      <a:pt x="105" y="9"/>
                    </a:lnTo>
                    <a:lnTo>
                      <a:pt x="105" y="0"/>
                    </a:lnTo>
                    <a:lnTo>
                      <a:pt x="98" y="9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79" y="20"/>
                    </a:lnTo>
                    <a:lnTo>
                      <a:pt x="71" y="20"/>
                    </a:lnTo>
                    <a:lnTo>
                      <a:pt x="62" y="36"/>
                    </a:lnTo>
                    <a:lnTo>
                      <a:pt x="27" y="61"/>
                    </a:lnTo>
                    <a:lnTo>
                      <a:pt x="0" y="9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6" name="Freeform 417"/>
              <p:cNvSpPr>
                <a:spLocks/>
              </p:cNvSpPr>
              <p:nvPr/>
            </p:nvSpPr>
            <p:spPr bwMode="auto">
              <a:xfrm>
                <a:off x="6370638" y="4310063"/>
                <a:ext cx="241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9" y="25"/>
                  </a:cxn>
                  <a:cxn ang="0">
                    <a:pos x="36" y="44"/>
                  </a:cxn>
                  <a:cxn ang="0">
                    <a:pos x="46" y="52"/>
                  </a:cxn>
                  <a:cxn ang="0">
                    <a:pos x="54" y="68"/>
                  </a:cxn>
                  <a:cxn ang="0">
                    <a:pos x="70" y="88"/>
                  </a:cxn>
                  <a:cxn ang="0">
                    <a:pos x="90" y="123"/>
                  </a:cxn>
                  <a:cxn ang="0">
                    <a:pos x="125" y="157"/>
                  </a:cxn>
                  <a:cxn ang="0">
                    <a:pos x="141" y="157"/>
                  </a:cxn>
                  <a:cxn ang="0">
                    <a:pos x="151" y="123"/>
                  </a:cxn>
                  <a:cxn ang="0">
                    <a:pos x="141" y="105"/>
                  </a:cxn>
                  <a:cxn ang="0">
                    <a:pos x="134" y="105"/>
                  </a:cxn>
                  <a:cxn ang="0">
                    <a:pos x="125" y="88"/>
                  </a:cxn>
                  <a:cxn ang="0">
                    <a:pos x="116" y="88"/>
                  </a:cxn>
                  <a:cxn ang="0">
                    <a:pos x="116" y="78"/>
                  </a:cxn>
                  <a:cxn ang="0">
                    <a:pos x="107" y="68"/>
                  </a:cxn>
                  <a:cxn ang="0">
                    <a:pos x="107" y="61"/>
                  </a:cxn>
                  <a:cxn ang="0">
                    <a:pos x="81" y="44"/>
                  </a:cxn>
                  <a:cxn ang="0">
                    <a:pos x="70" y="44"/>
                  </a:cxn>
                  <a:cxn ang="0">
                    <a:pos x="27" y="8"/>
                  </a:cxn>
                  <a:cxn ang="0">
                    <a:pos x="0" y="0"/>
                  </a:cxn>
                </a:cxnLst>
                <a:rect l="0" t="0" r="r" b="b"/>
                <a:pathLst>
                  <a:path w="151" h="157">
                    <a:moveTo>
                      <a:pt x="0" y="0"/>
                    </a:moveTo>
                    <a:lnTo>
                      <a:pt x="0" y="8"/>
                    </a:lnTo>
                    <a:lnTo>
                      <a:pt x="19" y="25"/>
                    </a:lnTo>
                    <a:lnTo>
                      <a:pt x="36" y="44"/>
                    </a:lnTo>
                    <a:lnTo>
                      <a:pt x="46" y="52"/>
                    </a:lnTo>
                    <a:lnTo>
                      <a:pt x="54" y="68"/>
                    </a:lnTo>
                    <a:lnTo>
                      <a:pt x="70" y="88"/>
                    </a:lnTo>
                    <a:lnTo>
                      <a:pt x="90" y="123"/>
                    </a:lnTo>
                    <a:lnTo>
                      <a:pt x="125" y="157"/>
                    </a:lnTo>
                    <a:lnTo>
                      <a:pt x="141" y="157"/>
                    </a:lnTo>
                    <a:lnTo>
                      <a:pt x="151" y="123"/>
                    </a:lnTo>
                    <a:lnTo>
                      <a:pt x="141" y="105"/>
                    </a:lnTo>
                    <a:lnTo>
                      <a:pt x="134" y="105"/>
                    </a:lnTo>
                    <a:lnTo>
                      <a:pt x="125" y="88"/>
                    </a:lnTo>
                    <a:lnTo>
                      <a:pt x="116" y="88"/>
                    </a:lnTo>
                    <a:lnTo>
                      <a:pt x="116" y="78"/>
                    </a:lnTo>
                    <a:lnTo>
                      <a:pt x="107" y="68"/>
                    </a:lnTo>
                    <a:lnTo>
                      <a:pt x="107" y="61"/>
                    </a:lnTo>
                    <a:lnTo>
                      <a:pt x="81" y="44"/>
                    </a:lnTo>
                    <a:lnTo>
                      <a:pt x="70" y="44"/>
                    </a:lnTo>
                    <a:lnTo>
                      <a:pt x="27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7" name="Freeform 418"/>
              <p:cNvSpPr>
                <a:spLocks/>
              </p:cNvSpPr>
              <p:nvPr/>
            </p:nvSpPr>
            <p:spPr bwMode="auto">
              <a:xfrm>
                <a:off x="6370638" y="4310063"/>
                <a:ext cx="241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9" y="25"/>
                  </a:cxn>
                  <a:cxn ang="0">
                    <a:pos x="36" y="44"/>
                  </a:cxn>
                  <a:cxn ang="0">
                    <a:pos x="46" y="52"/>
                  </a:cxn>
                  <a:cxn ang="0">
                    <a:pos x="54" y="68"/>
                  </a:cxn>
                  <a:cxn ang="0">
                    <a:pos x="70" y="88"/>
                  </a:cxn>
                  <a:cxn ang="0">
                    <a:pos x="90" y="123"/>
                  </a:cxn>
                  <a:cxn ang="0">
                    <a:pos x="125" y="157"/>
                  </a:cxn>
                  <a:cxn ang="0">
                    <a:pos x="141" y="157"/>
                  </a:cxn>
                  <a:cxn ang="0">
                    <a:pos x="151" y="123"/>
                  </a:cxn>
                  <a:cxn ang="0">
                    <a:pos x="141" y="105"/>
                  </a:cxn>
                  <a:cxn ang="0">
                    <a:pos x="134" y="105"/>
                  </a:cxn>
                  <a:cxn ang="0">
                    <a:pos x="125" y="88"/>
                  </a:cxn>
                  <a:cxn ang="0">
                    <a:pos x="116" y="88"/>
                  </a:cxn>
                  <a:cxn ang="0">
                    <a:pos x="116" y="78"/>
                  </a:cxn>
                  <a:cxn ang="0">
                    <a:pos x="107" y="68"/>
                  </a:cxn>
                  <a:cxn ang="0">
                    <a:pos x="107" y="61"/>
                  </a:cxn>
                  <a:cxn ang="0">
                    <a:pos x="81" y="44"/>
                  </a:cxn>
                  <a:cxn ang="0">
                    <a:pos x="70" y="44"/>
                  </a:cxn>
                  <a:cxn ang="0">
                    <a:pos x="27" y="8"/>
                  </a:cxn>
                  <a:cxn ang="0">
                    <a:pos x="0" y="0"/>
                  </a:cxn>
                </a:cxnLst>
                <a:rect l="0" t="0" r="r" b="b"/>
                <a:pathLst>
                  <a:path w="151" h="157">
                    <a:moveTo>
                      <a:pt x="0" y="0"/>
                    </a:moveTo>
                    <a:lnTo>
                      <a:pt x="0" y="8"/>
                    </a:lnTo>
                    <a:lnTo>
                      <a:pt x="19" y="25"/>
                    </a:lnTo>
                    <a:lnTo>
                      <a:pt x="36" y="44"/>
                    </a:lnTo>
                    <a:lnTo>
                      <a:pt x="46" y="52"/>
                    </a:lnTo>
                    <a:lnTo>
                      <a:pt x="54" y="68"/>
                    </a:lnTo>
                    <a:lnTo>
                      <a:pt x="70" y="88"/>
                    </a:lnTo>
                    <a:lnTo>
                      <a:pt x="90" y="123"/>
                    </a:lnTo>
                    <a:lnTo>
                      <a:pt x="125" y="157"/>
                    </a:lnTo>
                    <a:lnTo>
                      <a:pt x="141" y="157"/>
                    </a:lnTo>
                    <a:lnTo>
                      <a:pt x="151" y="123"/>
                    </a:lnTo>
                    <a:lnTo>
                      <a:pt x="141" y="105"/>
                    </a:lnTo>
                    <a:lnTo>
                      <a:pt x="134" y="105"/>
                    </a:lnTo>
                    <a:lnTo>
                      <a:pt x="125" y="88"/>
                    </a:lnTo>
                    <a:lnTo>
                      <a:pt x="116" y="88"/>
                    </a:lnTo>
                    <a:lnTo>
                      <a:pt x="116" y="78"/>
                    </a:lnTo>
                    <a:lnTo>
                      <a:pt x="107" y="68"/>
                    </a:lnTo>
                    <a:lnTo>
                      <a:pt x="107" y="61"/>
                    </a:lnTo>
                    <a:lnTo>
                      <a:pt x="81" y="44"/>
                    </a:lnTo>
                    <a:lnTo>
                      <a:pt x="70" y="44"/>
                    </a:lnTo>
                    <a:lnTo>
                      <a:pt x="27" y="8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8" name="Freeform 419"/>
              <p:cNvSpPr>
                <a:spLocks/>
              </p:cNvSpPr>
              <p:nvPr/>
            </p:nvSpPr>
            <p:spPr bwMode="auto">
              <a:xfrm>
                <a:off x="6596063" y="4576763"/>
                <a:ext cx="200025" cy="5873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7" y="26"/>
                  </a:cxn>
                  <a:cxn ang="0">
                    <a:pos x="125" y="36"/>
                  </a:cxn>
                  <a:cxn ang="0">
                    <a:pos x="125" y="26"/>
                  </a:cxn>
                  <a:cxn ang="0">
                    <a:pos x="107" y="26"/>
                  </a:cxn>
                  <a:cxn ang="0">
                    <a:pos x="98" y="19"/>
                  </a:cxn>
                  <a:cxn ang="0">
                    <a:pos x="71" y="9"/>
                  </a:cxn>
                  <a:cxn ang="0">
                    <a:pos x="71" y="19"/>
                  </a:cxn>
                  <a:cxn ang="0">
                    <a:pos x="54" y="9"/>
                  </a:cxn>
                  <a:cxn ang="0">
                    <a:pos x="27" y="0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125" h="36">
                    <a:moveTo>
                      <a:pt x="0" y="9"/>
                    </a:moveTo>
                    <a:lnTo>
                      <a:pt x="37" y="26"/>
                    </a:lnTo>
                    <a:lnTo>
                      <a:pt x="125" y="36"/>
                    </a:lnTo>
                    <a:lnTo>
                      <a:pt x="125" y="26"/>
                    </a:lnTo>
                    <a:lnTo>
                      <a:pt x="107" y="26"/>
                    </a:lnTo>
                    <a:lnTo>
                      <a:pt x="98" y="19"/>
                    </a:lnTo>
                    <a:lnTo>
                      <a:pt x="71" y="9"/>
                    </a:lnTo>
                    <a:lnTo>
                      <a:pt x="71" y="19"/>
                    </a:lnTo>
                    <a:lnTo>
                      <a:pt x="54" y="9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39" name="Freeform 420"/>
              <p:cNvSpPr>
                <a:spLocks/>
              </p:cNvSpPr>
              <p:nvPr/>
            </p:nvSpPr>
            <p:spPr bwMode="auto">
              <a:xfrm>
                <a:off x="6596063" y="4576763"/>
                <a:ext cx="200025" cy="5873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7" y="26"/>
                  </a:cxn>
                  <a:cxn ang="0">
                    <a:pos x="125" y="36"/>
                  </a:cxn>
                  <a:cxn ang="0">
                    <a:pos x="125" y="26"/>
                  </a:cxn>
                  <a:cxn ang="0">
                    <a:pos x="107" y="26"/>
                  </a:cxn>
                  <a:cxn ang="0">
                    <a:pos x="98" y="19"/>
                  </a:cxn>
                  <a:cxn ang="0">
                    <a:pos x="71" y="9"/>
                  </a:cxn>
                  <a:cxn ang="0">
                    <a:pos x="71" y="19"/>
                  </a:cxn>
                  <a:cxn ang="0">
                    <a:pos x="54" y="9"/>
                  </a:cxn>
                  <a:cxn ang="0">
                    <a:pos x="27" y="0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125" h="36">
                    <a:moveTo>
                      <a:pt x="0" y="9"/>
                    </a:moveTo>
                    <a:lnTo>
                      <a:pt x="37" y="26"/>
                    </a:lnTo>
                    <a:lnTo>
                      <a:pt x="125" y="36"/>
                    </a:lnTo>
                    <a:lnTo>
                      <a:pt x="125" y="26"/>
                    </a:lnTo>
                    <a:lnTo>
                      <a:pt x="107" y="26"/>
                    </a:lnTo>
                    <a:lnTo>
                      <a:pt x="98" y="19"/>
                    </a:lnTo>
                    <a:lnTo>
                      <a:pt x="71" y="9"/>
                    </a:lnTo>
                    <a:lnTo>
                      <a:pt x="71" y="19"/>
                    </a:lnTo>
                    <a:lnTo>
                      <a:pt x="54" y="9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0" name="Freeform 421"/>
              <p:cNvSpPr>
                <a:spLocks/>
              </p:cNvSpPr>
              <p:nvPr/>
            </p:nvSpPr>
            <p:spPr bwMode="auto">
              <a:xfrm>
                <a:off x="6796088" y="4635500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7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1" name="Freeform 422"/>
              <p:cNvSpPr>
                <a:spLocks/>
              </p:cNvSpPr>
              <p:nvPr/>
            </p:nvSpPr>
            <p:spPr bwMode="auto">
              <a:xfrm>
                <a:off x="6796088" y="4635500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7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2" name="Freeform 423"/>
              <p:cNvSpPr>
                <a:spLocks/>
              </p:cNvSpPr>
              <p:nvPr/>
            </p:nvSpPr>
            <p:spPr bwMode="auto">
              <a:xfrm>
                <a:off x="6835775" y="4635500"/>
                <a:ext cx="169863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8"/>
                  </a:cxn>
                  <a:cxn ang="0">
                    <a:pos x="45" y="0"/>
                  </a:cxn>
                  <a:cxn ang="0">
                    <a:pos x="79" y="8"/>
                  </a:cxn>
                  <a:cxn ang="0">
                    <a:pos x="105" y="0"/>
                  </a:cxn>
                  <a:cxn ang="0">
                    <a:pos x="89" y="0"/>
                  </a:cxn>
                  <a:cxn ang="0">
                    <a:pos x="62" y="0"/>
                  </a:cxn>
                  <a:cxn ang="0">
                    <a:pos x="45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8" y="8"/>
                    </a:lnTo>
                    <a:lnTo>
                      <a:pt x="45" y="0"/>
                    </a:lnTo>
                    <a:lnTo>
                      <a:pt x="79" y="8"/>
                    </a:lnTo>
                    <a:lnTo>
                      <a:pt x="105" y="0"/>
                    </a:lnTo>
                    <a:lnTo>
                      <a:pt x="89" y="0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3" name="Freeform 424"/>
              <p:cNvSpPr>
                <a:spLocks/>
              </p:cNvSpPr>
              <p:nvPr/>
            </p:nvSpPr>
            <p:spPr bwMode="auto">
              <a:xfrm>
                <a:off x="6835775" y="4635500"/>
                <a:ext cx="169863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8"/>
                  </a:cxn>
                  <a:cxn ang="0">
                    <a:pos x="45" y="0"/>
                  </a:cxn>
                  <a:cxn ang="0">
                    <a:pos x="79" y="8"/>
                  </a:cxn>
                  <a:cxn ang="0">
                    <a:pos x="105" y="0"/>
                  </a:cxn>
                  <a:cxn ang="0">
                    <a:pos x="89" y="0"/>
                  </a:cxn>
                  <a:cxn ang="0">
                    <a:pos x="62" y="0"/>
                  </a:cxn>
                  <a:cxn ang="0">
                    <a:pos x="45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8" y="8"/>
                    </a:lnTo>
                    <a:lnTo>
                      <a:pt x="45" y="0"/>
                    </a:lnTo>
                    <a:lnTo>
                      <a:pt x="79" y="8"/>
                    </a:lnTo>
                    <a:lnTo>
                      <a:pt x="105" y="0"/>
                    </a:lnTo>
                    <a:lnTo>
                      <a:pt x="89" y="0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4" name="Freeform 425"/>
              <p:cNvSpPr>
                <a:spLocks/>
              </p:cNvSpPr>
              <p:nvPr/>
            </p:nvSpPr>
            <p:spPr bwMode="auto">
              <a:xfrm>
                <a:off x="6891338" y="4668838"/>
                <a:ext cx="42862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28" y="9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9">
                    <a:moveTo>
                      <a:pt x="0" y="0"/>
                    </a:moveTo>
                    <a:lnTo>
                      <a:pt x="18" y="9"/>
                    </a:lnTo>
                    <a:lnTo>
                      <a:pt x="28" y="9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5" name="Freeform 426"/>
              <p:cNvSpPr>
                <a:spLocks/>
              </p:cNvSpPr>
              <p:nvPr/>
            </p:nvSpPr>
            <p:spPr bwMode="auto">
              <a:xfrm>
                <a:off x="6891338" y="4668838"/>
                <a:ext cx="42862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28" y="9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9">
                    <a:moveTo>
                      <a:pt x="0" y="0"/>
                    </a:moveTo>
                    <a:lnTo>
                      <a:pt x="18" y="9"/>
                    </a:lnTo>
                    <a:lnTo>
                      <a:pt x="28" y="9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6" name="Freeform 427"/>
              <p:cNvSpPr>
                <a:spLocks/>
              </p:cNvSpPr>
              <p:nvPr/>
            </p:nvSpPr>
            <p:spPr bwMode="auto">
              <a:xfrm>
                <a:off x="6991350" y="4635500"/>
                <a:ext cx="84138" cy="42863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9" y="26"/>
                  </a:cxn>
                  <a:cxn ang="0">
                    <a:pos x="53" y="0"/>
                  </a:cxn>
                  <a:cxn ang="0">
                    <a:pos x="27" y="0"/>
                  </a:cxn>
                  <a:cxn ang="0">
                    <a:pos x="9" y="17"/>
                  </a:cxn>
                  <a:cxn ang="0">
                    <a:pos x="0" y="26"/>
                  </a:cxn>
                </a:cxnLst>
                <a:rect l="0" t="0" r="r" b="b"/>
                <a:pathLst>
                  <a:path w="53" h="26">
                    <a:moveTo>
                      <a:pt x="0" y="26"/>
                    </a:moveTo>
                    <a:lnTo>
                      <a:pt x="19" y="26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9" y="17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7" name="Freeform 428"/>
              <p:cNvSpPr>
                <a:spLocks/>
              </p:cNvSpPr>
              <p:nvPr/>
            </p:nvSpPr>
            <p:spPr bwMode="auto">
              <a:xfrm>
                <a:off x="6991350" y="4635500"/>
                <a:ext cx="84138" cy="42863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9" y="26"/>
                  </a:cxn>
                  <a:cxn ang="0">
                    <a:pos x="53" y="0"/>
                  </a:cxn>
                  <a:cxn ang="0">
                    <a:pos x="27" y="0"/>
                  </a:cxn>
                  <a:cxn ang="0">
                    <a:pos x="9" y="17"/>
                  </a:cxn>
                  <a:cxn ang="0">
                    <a:pos x="0" y="26"/>
                  </a:cxn>
                </a:cxnLst>
                <a:rect l="0" t="0" r="r" b="b"/>
                <a:pathLst>
                  <a:path w="53" h="26">
                    <a:moveTo>
                      <a:pt x="0" y="26"/>
                    </a:moveTo>
                    <a:lnTo>
                      <a:pt x="19" y="26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9" y="17"/>
                    </a:lnTo>
                    <a:lnTo>
                      <a:pt x="0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8" name="Freeform 429"/>
              <p:cNvSpPr>
                <a:spLocks/>
              </p:cNvSpPr>
              <p:nvPr/>
            </p:nvSpPr>
            <p:spPr bwMode="auto">
              <a:xfrm>
                <a:off x="7231063" y="4562475"/>
                <a:ext cx="11112" cy="4445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" y="8"/>
                  </a:cxn>
                  <a:cxn ang="0">
                    <a:pos x="7" y="0"/>
                  </a:cxn>
                  <a:cxn ang="0">
                    <a:pos x="0" y="27"/>
                  </a:cxn>
                </a:cxnLst>
                <a:rect l="0" t="0" r="r" b="b"/>
                <a:pathLst>
                  <a:path w="7" h="27">
                    <a:moveTo>
                      <a:pt x="0" y="27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49" name="Freeform 430"/>
              <p:cNvSpPr>
                <a:spLocks/>
              </p:cNvSpPr>
              <p:nvPr/>
            </p:nvSpPr>
            <p:spPr bwMode="auto">
              <a:xfrm>
                <a:off x="7231063" y="4562475"/>
                <a:ext cx="11112" cy="4445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" y="8"/>
                  </a:cxn>
                  <a:cxn ang="0">
                    <a:pos x="7" y="0"/>
                  </a:cxn>
                  <a:cxn ang="0">
                    <a:pos x="0" y="27"/>
                  </a:cxn>
                </a:cxnLst>
                <a:rect l="0" t="0" r="r" b="b"/>
                <a:pathLst>
                  <a:path w="7" h="27">
                    <a:moveTo>
                      <a:pt x="0" y="27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0" y="2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0" name="Freeform 431"/>
              <p:cNvSpPr>
                <a:spLocks/>
              </p:cNvSpPr>
              <p:nvPr/>
            </p:nvSpPr>
            <p:spPr bwMode="auto">
              <a:xfrm>
                <a:off x="6596063" y="4471988"/>
                <a:ext cx="33337" cy="4921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6"/>
                  </a:cxn>
                  <a:cxn ang="0">
                    <a:pos x="20" y="27"/>
                  </a:cxn>
                  <a:cxn ang="0">
                    <a:pos x="20" y="16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20" h="27">
                    <a:moveTo>
                      <a:pt x="0" y="9"/>
                    </a:moveTo>
                    <a:lnTo>
                      <a:pt x="10" y="16"/>
                    </a:lnTo>
                    <a:lnTo>
                      <a:pt x="20" y="27"/>
                    </a:lnTo>
                    <a:lnTo>
                      <a:pt x="20" y="16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1" name="Freeform 432"/>
              <p:cNvSpPr>
                <a:spLocks/>
              </p:cNvSpPr>
              <p:nvPr/>
            </p:nvSpPr>
            <p:spPr bwMode="auto">
              <a:xfrm>
                <a:off x="6596063" y="4471988"/>
                <a:ext cx="33337" cy="4921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6"/>
                  </a:cxn>
                  <a:cxn ang="0">
                    <a:pos x="20" y="27"/>
                  </a:cxn>
                  <a:cxn ang="0">
                    <a:pos x="20" y="16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20" h="27">
                    <a:moveTo>
                      <a:pt x="0" y="9"/>
                    </a:moveTo>
                    <a:lnTo>
                      <a:pt x="10" y="16"/>
                    </a:lnTo>
                    <a:lnTo>
                      <a:pt x="20" y="27"/>
                    </a:lnTo>
                    <a:lnTo>
                      <a:pt x="20" y="16"/>
                    </a:lnTo>
                    <a:lnTo>
                      <a:pt x="10" y="0"/>
                    </a:lnTo>
                    <a:lnTo>
                      <a:pt x="0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2" name="Rectangle 433"/>
              <p:cNvSpPr>
                <a:spLocks noChangeArrowheads="1"/>
              </p:cNvSpPr>
              <p:nvPr/>
            </p:nvSpPr>
            <p:spPr bwMode="auto">
              <a:xfrm>
                <a:off x="6637338" y="4500563"/>
                <a:ext cx="15875" cy="20637"/>
              </a:xfrm>
              <a:prstGeom prst="rect">
                <a:avLst/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3" name="Rectangle 434"/>
              <p:cNvSpPr>
                <a:spLocks noChangeArrowheads="1"/>
              </p:cNvSpPr>
              <p:nvPr/>
            </p:nvSpPr>
            <p:spPr bwMode="auto">
              <a:xfrm>
                <a:off x="6637338" y="4500563"/>
                <a:ext cx="15875" cy="20637"/>
              </a:xfrm>
              <a:prstGeom prst="rect">
                <a:avLst/>
              </a:prstGeom>
              <a:grpFill/>
              <a:ln w="4763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4" name="Freeform 435"/>
              <p:cNvSpPr>
                <a:spLocks/>
              </p:cNvSpPr>
              <p:nvPr/>
            </p:nvSpPr>
            <p:spPr bwMode="auto">
              <a:xfrm>
                <a:off x="6891338" y="4400550"/>
                <a:ext cx="142875" cy="17621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11" y="80"/>
                  </a:cxn>
                  <a:cxn ang="0">
                    <a:pos x="11" y="105"/>
                  </a:cxn>
                  <a:cxn ang="0">
                    <a:pos x="18" y="97"/>
                  </a:cxn>
                  <a:cxn ang="0">
                    <a:pos x="18" y="71"/>
                  </a:cxn>
                  <a:cxn ang="0">
                    <a:pos x="28" y="60"/>
                  </a:cxn>
                  <a:cxn ang="0">
                    <a:pos x="37" y="60"/>
                  </a:cxn>
                  <a:cxn ang="0">
                    <a:pos x="28" y="71"/>
                  </a:cxn>
                  <a:cxn ang="0">
                    <a:pos x="37" y="80"/>
                  </a:cxn>
                  <a:cxn ang="0">
                    <a:pos x="37" y="87"/>
                  </a:cxn>
                  <a:cxn ang="0">
                    <a:pos x="55" y="87"/>
                  </a:cxn>
                  <a:cxn ang="0">
                    <a:pos x="55" y="105"/>
                  </a:cxn>
                  <a:cxn ang="0">
                    <a:pos x="62" y="97"/>
                  </a:cxn>
                  <a:cxn ang="0">
                    <a:pos x="62" y="87"/>
                  </a:cxn>
                  <a:cxn ang="0">
                    <a:pos x="45" y="71"/>
                  </a:cxn>
                  <a:cxn ang="0">
                    <a:pos x="55" y="71"/>
                  </a:cxn>
                  <a:cxn ang="0">
                    <a:pos x="37" y="53"/>
                  </a:cxn>
                  <a:cxn ang="0">
                    <a:pos x="55" y="36"/>
                  </a:cxn>
                  <a:cxn ang="0">
                    <a:pos x="62" y="36"/>
                  </a:cxn>
                  <a:cxn ang="0">
                    <a:pos x="28" y="44"/>
                  </a:cxn>
                  <a:cxn ang="0">
                    <a:pos x="18" y="36"/>
                  </a:cxn>
                  <a:cxn ang="0">
                    <a:pos x="18" y="26"/>
                  </a:cxn>
                  <a:cxn ang="0">
                    <a:pos x="28" y="16"/>
                  </a:cxn>
                  <a:cxn ang="0">
                    <a:pos x="81" y="16"/>
                  </a:cxn>
                  <a:cxn ang="0">
                    <a:pos x="89" y="0"/>
                  </a:cxn>
                  <a:cxn ang="0">
                    <a:pos x="71" y="9"/>
                  </a:cxn>
                  <a:cxn ang="0">
                    <a:pos x="55" y="16"/>
                  </a:cxn>
                  <a:cxn ang="0">
                    <a:pos x="28" y="9"/>
                  </a:cxn>
                  <a:cxn ang="0">
                    <a:pos x="28" y="16"/>
                  </a:cxn>
                  <a:cxn ang="0">
                    <a:pos x="18" y="16"/>
                  </a:cxn>
                  <a:cxn ang="0">
                    <a:pos x="18" y="36"/>
                  </a:cxn>
                  <a:cxn ang="0">
                    <a:pos x="0" y="60"/>
                  </a:cxn>
                </a:cxnLst>
                <a:rect l="0" t="0" r="r" b="b"/>
                <a:pathLst>
                  <a:path w="89" h="105">
                    <a:moveTo>
                      <a:pt x="0" y="60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11" y="80"/>
                    </a:lnTo>
                    <a:lnTo>
                      <a:pt x="11" y="105"/>
                    </a:lnTo>
                    <a:lnTo>
                      <a:pt x="18" y="97"/>
                    </a:lnTo>
                    <a:lnTo>
                      <a:pt x="18" y="71"/>
                    </a:lnTo>
                    <a:lnTo>
                      <a:pt x="28" y="60"/>
                    </a:lnTo>
                    <a:lnTo>
                      <a:pt x="37" y="60"/>
                    </a:lnTo>
                    <a:lnTo>
                      <a:pt x="28" y="71"/>
                    </a:lnTo>
                    <a:lnTo>
                      <a:pt x="37" y="80"/>
                    </a:lnTo>
                    <a:lnTo>
                      <a:pt x="37" y="87"/>
                    </a:lnTo>
                    <a:lnTo>
                      <a:pt x="55" y="87"/>
                    </a:lnTo>
                    <a:lnTo>
                      <a:pt x="55" y="105"/>
                    </a:lnTo>
                    <a:lnTo>
                      <a:pt x="62" y="97"/>
                    </a:lnTo>
                    <a:lnTo>
                      <a:pt x="62" y="87"/>
                    </a:lnTo>
                    <a:lnTo>
                      <a:pt x="45" y="71"/>
                    </a:lnTo>
                    <a:lnTo>
                      <a:pt x="55" y="71"/>
                    </a:lnTo>
                    <a:lnTo>
                      <a:pt x="37" y="53"/>
                    </a:lnTo>
                    <a:lnTo>
                      <a:pt x="55" y="36"/>
                    </a:lnTo>
                    <a:lnTo>
                      <a:pt x="62" y="36"/>
                    </a:lnTo>
                    <a:lnTo>
                      <a:pt x="28" y="44"/>
                    </a:lnTo>
                    <a:lnTo>
                      <a:pt x="18" y="36"/>
                    </a:lnTo>
                    <a:lnTo>
                      <a:pt x="18" y="26"/>
                    </a:lnTo>
                    <a:lnTo>
                      <a:pt x="28" y="16"/>
                    </a:lnTo>
                    <a:lnTo>
                      <a:pt x="81" y="16"/>
                    </a:lnTo>
                    <a:lnTo>
                      <a:pt x="89" y="0"/>
                    </a:lnTo>
                    <a:lnTo>
                      <a:pt x="71" y="9"/>
                    </a:lnTo>
                    <a:lnTo>
                      <a:pt x="55" y="16"/>
                    </a:lnTo>
                    <a:lnTo>
                      <a:pt x="28" y="9"/>
                    </a:lnTo>
                    <a:lnTo>
                      <a:pt x="28" y="16"/>
                    </a:lnTo>
                    <a:lnTo>
                      <a:pt x="18" y="16"/>
                    </a:lnTo>
                    <a:lnTo>
                      <a:pt x="18" y="36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5" name="Freeform 436"/>
              <p:cNvSpPr>
                <a:spLocks/>
              </p:cNvSpPr>
              <p:nvPr/>
            </p:nvSpPr>
            <p:spPr bwMode="auto">
              <a:xfrm>
                <a:off x="6891338" y="4400550"/>
                <a:ext cx="142875" cy="17621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11" y="80"/>
                  </a:cxn>
                  <a:cxn ang="0">
                    <a:pos x="11" y="105"/>
                  </a:cxn>
                  <a:cxn ang="0">
                    <a:pos x="18" y="97"/>
                  </a:cxn>
                  <a:cxn ang="0">
                    <a:pos x="18" y="71"/>
                  </a:cxn>
                  <a:cxn ang="0">
                    <a:pos x="28" y="60"/>
                  </a:cxn>
                  <a:cxn ang="0">
                    <a:pos x="37" y="60"/>
                  </a:cxn>
                  <a:cxn ang="0">
                    <a:pos x="28" y="71"/>
                  </a:cxn>
                  <a:cxn ang="0">
                    <a:pos x="37" y="80"/>
                  </a:cxn>
                  <a:cxn ang="0">
                    <a:pos x="37" y="87"/>
                  </a:cxn>
                  <a:cxn ang="0">
                    <a:pos x="55" y="87"/>
                  </a:cxn>
                  <a:cxn ang="0">
                    <a:pos x="55" y="105"/>
                  </a:cxn>
                  <a:cxn ang="0">
                    <a:pos x="62" y="97"/>
                  </a:cxn>
                  <a:cxn ang="0">
                    <a:pos x="62" y="87"/>
                  </a:cxn>
                  <a:cxn ang="0">
                    <a:pos x="45" y="71"/>
                  </a:cxn>
                  <a:cxn ang="0">
                    <a:pos x="55" y="71"/>
                  </a:cxn>
                  <a:cxn ang="0">
                    <a:pos x="37" y="53"/>
                  </a:cxn>
                  <a:cxn ang="0">
                    <a:pos x="55" y="36"/>
                  </a:cxn>
                  <a:cxn ang="0">
                    <a:pos x="62" y="36"/>
                  </a:cxn>
                  <a:cxn ang="0">
                    <a:pos x="28" y="44"/>
                  </a:cxn>
                  <a:cxn ang="0">
                    <a:pos x="18" y="36"/>
                  </a:cxn>
                  <a:cxn ang="0">
                    <a:pos x="18" y="26"/>
                  </a:cxn>
                  <a:cxn ang="0">
                    <a:pos x="28" y="16"/>
                  </a:cxn>
                  <a:cxn ang="0">
                    <a:pos x="81" y="16"/>
                  </a:cxn>
                  <a:cxn ang="0">
                    <a:pos x="89" y="0"/>
                  </a:cxn>
                  <a:cxn ang="0">
                    <a:pos x="71" y="9"/>
                  </a:cxn>
                  <a:cxn ang="0">
                    <a:pos x="55" y="16"/>
                  </a:cxn>
                  <a:cxn ang="0">
                    <a:pos x="28" y="9"/>
                  </a:cxn>
                  <a:cxn ang="0">
                    <a:pos x="28" y="16"/>
                  </a:cxn>
                  <a:cxn ang="0">
                    <a:pos x="18" y="16"/>
                  </a:cxn>
                  <a:cxn ang="0">
                    <a:pos x="18" y="36"/>
                  </a:cxn>
                  <a:cxn ang="0">
                    <a:pos x="0" y="60"/>
                  </a:cxn>
                </a:cxnLst>
                <a:rect l="0" t="0" r="r" b="b"/>
                <a:pathLst>
                  <a:path w="89" h="105">
                    <a:moveTo>
                      <a:pt x="0" y="60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11" y="80"/>
                    </a:lnTo>
                    <a:lnTo>
                      <a:pt x="11" y="105"/>
                    </a:lnTo>
                    <a:lnTo>
                      <a:pt x="18" y="97"/>
                    </a:lnTo>
                    <a:lnTo>
                      <a:pt x="18" y="71"/>
                    </a:lnTo>
                    <a:lnTo>
                      <a:pt x="28" y="60"/>
                    </a:lnTo>
                    <a:lnTo>
                      <a:pt x="37" y="60"/>
                    </a:lnTo>
                    <a:lnTo>
                      <a:pt x="28" y="71"/>
                    </a:lnTo>
                    <a:lnTo>
                      <a:pt x="37" y="80"/>
                    </a:lnTo>
                    <a:lnTo>
                      <a:pt x="37" y="87"/>
                    </a:lnTo>
                    <a:lnTo>
                      <a:pt x="55" y="87"/>
                    </a:lnTo>
                    <a:lnTo>
                      <a:pt x="55" y="105"/>
                    </a:lnTo>
                    <a:lnTo>
                      <a:pt x="62" y="97"/>
                    </a:lnTo>
                    <a:lnTo>
                      <a:pt x="62" y="87"/>
                    </a:lnTo>
                    <a:lnTo>
                      <a:pt x="45" y="71"/>
                    </a:lnTo>
                    <a:lnTo>
                      <a:pt x="55" y="71"/>
                    </a:lnTo>
                    <a:lnTo>
                      <a:pt x="37" y="53"/>
                    </a:lnTo>
                    <a:lnTo>
                      <a:pt x="55" y="36"/>
                    </a:lnTo>
                    <a:lnTo>
                      <a:pt x="62" y="36"/>
                    </a:lnTo>
                    <a:lnTo>
                      <a:pt x="28" y="44"/>
                    </a:lnTo>
                    <a:lnTo>
                      <a:pt x="18" y="36"/>
                    </a:lnTo>
                    <a:lnTo>
                      <a:pt x="18" y="26"/>
                    </a:lnTo>
                    <a:lnTo>
                      <a:pt x="28" y="16"/>
                    </a:lnTo>
                    <a:lnTo>
                      <a:pt x="81" y="16"/>
                    </a:lnTo>
                    <a:lnTo>
                      <a:pt x="89" y="0"/>
                    </a:lnTo>
                    <a:lnTo>
                      <a:pt x="71" y="9"/>
                    </a:lnTo>
                    <a:lnTo>
                      <a:pt x="55" y="16"/>
                    </a:lnTo>
                    <a:lnTo>
                      <a:pt x="28" y="9"/>
                    </a:lnTo>
                    <a:lnTo>
                      <a:pt x="28" y="16"/>
                    </a:lnTo>
                    <a:lnTo>
                      <a:pt x="18" y="16"/>
                    </a:lnTo>
                    <a:lnTo>
                      <a:pt x="18" y="36"/>
                    </a:lnTo>
                    <a:lnTo>
                      <a:pt x="0" y="6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6" name="Freeform 437"/>
              <p:cNvSpPr>
                <a:spLocks/>
              </p:cNvSpPr>
              <p:nvPr/>
            </p:nvSpPr>
            <p:spPr bwMode="auto">
              <a:xfrm>
                <a:off x="7075488" y="4389438"/>
                <a:ext cx="28575" cy="698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34"/>
                  </a:cxn>
                  <a:cxn ang="0">
                    <a:pos x="18" y="44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8" y="24"/>
                  </a:cxn>
                  <a:cxn ang="0">
                    <a:pos x="18" y="17"/>
                  </a:cxn>
                  <a:cxn ang="0">
                    <a:pos x="18" y="8"/>
                  </a:cxn>
                  <a:cxn ang="0">
                    <a:pos x="18" y="17"/>
                  </a:cxn>
                  <a:cxn ang="0">
                    <a:pos x="10" y="0"/>
                  </a:cxn>
                  <a:cxn ang="0">
                    <a:pos x="0" y="17"/>
                  </a:cxn>
                </a:cxnLst>
                <a:rect l="0" t="0" r="r" b="b"/>
                <a:pathLst>
                  <a:path w="18" h="44">
                    <a:moveTo>
                      <a:pt x="0" y="17"/>
                    </a:moveTo>
                    <a:lnTo>
                      <a:pt x="10" y="34"/>
                    </a:lnTo>
                    <a:lnTo>
                      <a:pt x="18" y="44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8" y="24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18" y="17"/>
                    </a:lnTo>
                    <a:lnTo>
                      <a:pt x="1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7" name="Freeform 438"/>
              <p:cNvSpPr>
                <a:spLocks/>
              </p:cNvSpPr>
              <p:nvPr/>
            </p:nvSpPr>
            <p:spPr bwMode="auto">
              <a:xfrm>
                <a:off x="7075488" y="4389438"/>
                <a:ext cx="28575" cy="698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34"/>
                  </a:cxn>
                  <a:cxn ang="0">
                    <a:pos x="18" y="44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8" y="24"/>
                  </a:cxn>
                  <a:cxn ang="0">
                    <a:pos x="18" y="17"/>
                  </a:cxn>
                  <a:cxn ang="0">
                    <a:pos x="18" y="8"/>
                  </a:cxn>
                  <a:cxn ang="0">
                    <a:pos x="18" y="17"/>
                  </a:cxn>
                  <a:cxn ang="0">
                    <a:pos x="10" y="0"/>
                  </a:cxn>
                  <a:cxn ang="0">
                    <a:pos x="0" y="17"/>
                  </a:cxn>
                </a:cxnLst>
                <a:rect l="0" t="0" r="r" b="b"/>
                <a:pathLst>
                  <a:path w="18" h="44">
                    <a:moveTo>
                      <a:pt x="0" y="17"/>
                    </a:moveTo>
                    <a:lnTo>
                      <a:pt x="10" y="34"/>
                    </a:lnTo>
                    <a:lnTo>
                      <a:pt x="18" y="44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8" y="24"/>
                    </a:lnTo>
                    <a:lnTo>
                      <a:pt x="18" y="17"/>
                    </a:lnTo>
                    <a:lnTo>
                      <a:pt x="18" y="8"/>
                    </a:lnTo>
                    <a:lnTo>
                      <a:pt x="18" y="17"/>
                    </a:lnTo>
                    <a:lnTo>
                      <a:pt x="10" y="0"/>
                    </a:lnTo>
                    <a:lnTo>
                      <a:pt x="0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8" name="Freeform 439"/>
              <p:cNvSpPr>
                <a:spLocks/>
              </p:cNvSpPr>
              <p:nvPr/>
            </p:nvSpPr>
            <p:spPr bwMode="auto">
              <a:xfrm>
                <a:off x="7048500" y="4521200"/>
                <a:ext cx="269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7" y="9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59" name="Freeform 440"/>
              <p:cNvSpPr>
                <a:spLocks/>
              </p:cNvSpPr>
              <p:nvPr/>
            </p:nvSpPr>
            <p:spPr bwMode="auto">
              <a:xfrm>
                <a:off x="7048500" y="4521200"/>
                <a:ext cx="269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7" y="9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0" name="Freeform 441"/>
              <p:cNvSpPr>
                <a:spLocks/>
              </p:cNvSpPr>
              <p:nvPr/>
            </p:nvSpPr>
            <p:spPr bwMode="auto">
              <a:xfrm>
                <a:off x="7091363" y="4500563"/>
                <a:ext cx="69850" cy="349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4" y="20"/>
                  </a:cxn>
                  <a:cxn ang="0">
                    <a:pos x="35" y="11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0" y="11"/>
                  </a:cxn>
                </a:cxnLst>
                <a:rect l="0" t="0" r="r" b="b"/>
                <a:pathLst>
                  <a:path w="44" h="20">
                    <a:moveTo>
                      <a:pt x="0" y="11"/>
                    </a:move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1" name="Freeform 442"/>
              <p:cNvSpPr>
                <a:spLocks/>
              </p:cNvSpPr>
              <p:nvPr/>
            </p:nvSpPr>
            <p:spPr bwMode="auto">
              <a:xfrm>
                <a:off x="7091363" y="4500563"/>
                <a:ext cx="69850" cy="349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4" y="20"/>
                  </a:cxn>
                  <a:cxn ang="0">
                    <a:pos x="35" y="11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0" y="11"/>
                  </a:cxn>
                </a:cxnLst>
                <a:rect l="0" t="0" r="r" b="b"/>
                <a:pathLst>
                  <a:path w="44" h="20">
                    <a:moveTo>
                      <a:pt x="0" y="11"/>
                    </a:move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0" y="1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2" name="Freeform 443"/>
              <p:cNvSpPr>
                <a:spLocks/>
              </p:cNvSpPr>
              <p:nvPr/>
            </p:nvSpPr>
            <p:spPr bwMode="auto">
              <a:xfrm>
                <a:off x="6919913" y="4000500"/>
                <a:ext cx="85725" cy="13176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52"/>
                  </a:cxn>
                  <a:cxn ang="0">
                    <a:pos x="10" y="61"/>
                  </a:cxn>
                  <a:cxn ang="0">
                    <a:pos x="10" y="70"/>
                  </a:cxn>
                  <a:cxn ang="0">
                    <a:pos x="19" y="70"/>
                  </a:cxn>
                  <a:cxn ang="0">
                    <a:pos x="27" y="70"/>
                  </a:cxn>
                  <a:cxn ang="0">
                    <a:pos x="37" y="78"/>
                  </a:cxn>
                  <a:cxn ang="0">
                    <a:pos x="37" y="70"/>
                  </a:cxn>
                  <a:cxn ang="0">
                    <a:pos x="44" y="78"/>
                  </a:cxn>
                  <a:cxn ang="0">
                    <a:pos x="53" y="78"/>
                  </a:cxn>
                  <a:cxn ang="0">
                    <a:pos x="44" y="70"/>
                  </a:cxn>
                  <a:cxn ang="0">
                    <a:pos x="53" y="70"/>
                  </a:cxn>
                  <a:cxn ang="0">
                    <a:pos x="37" y="61"/>
                  </a:cxn>
                  <a:cxn ang="0">
                    <a:pos x="27" y="70"/>
                  </a:cxn>
                  <a:cxn ang="0">
                    <a:pos x="19" y="52"/>
                  </a:cxn>
                  <a:cxn ang="0">
                    <a:pos x="37" y="27"/>
                  </a:cxn>
                  <a:cxn ang="0">
                    <a:pos x="27" y="17"/>
                  </a:cxn>
                  <a:cxn ang="0">
                    <a:pos x="37" y="0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34"/>
                  </a:cxn>
                </a:cxnLst>
                <a:rect l="0" t="0" r="r" b="b"/>
                <a:pathLst>
                  <a:path w="53" h="78">
                    <a:moveTo>
                      <a:pt x="0" y="34"/>
                    </a:moveTo>
                    <a:lnTo>
                      <a:pt x="0" y="52"/>
                    </a:lnTo>
                    <a:lnTo>
                      <a:pt x="10" y="61"/>
                    </a:lnTo>
                    <a:lnTo>
                      <a:pt x="10" y="70"/>
                    </a:lnTo>
                    <a:lnTo>
                      <a:pt x="19" y="70"/>
                    </a:lnTo>
                    <a:lnTo>
                      <a:pt x="27" y="70"/>
                    </a:lnTo>
                    <a:lnTo>
                      <a:pt x="37" y="78"/>
                    </a:lnTo>
                    <a:lnTo>
                      <a:pt x="37" y="70"/>
                    </a:lnTo>
                    <a:lnTo>
                      <a:pt x="44" y="78"/>
                    </a:lnTo>
                    <a:lnTo>
                      <a:pt x="53" y="78"/>
                    </a:lnTo>
                    <a:lnTo>
                      <a:pt x="44" y="70"/>
                    </a:lnTo>
                    <a:lnTo>
                      <a:pt x="53" y="70"/>
                    </a:lnTo>
                    <a:lnTo>
                      <a:pt x="37" y="61"/>
                    </a:lnTo>
                    <a:lnTo>
                      <a:pt x="27" y="70"/>
                    </a:lnTo>
                    <a:lnTo>
                      <a:pt x="19" y="52"/>
                    </a:lnTo>
                    <a:lnTo>
                      <a:pt x="37" y="27"/>
                    </a:lnTo>
                    <a:lnTo>
                      <a:pt x="27" y="17"/>
                    </a:lnTo>
                    <a:lnTo>
                      <a:pt x="37" y="0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3" name="Freeform 444"/>
              <p:cNvSpPr>
                <a:spLocks/>
              </p:cNvSpPr>
              <p:nvPr/>
            </p:nvSpPr>
            <p:spPr bwMode="auto">
              <a:xfrm>
                <a:off x="6919913" y="4000500"/>
                <a:ext cx="85725" cy="13176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52"/>
                  </a:cxn>
                  <a:cxn ang="0">
                    <a:pos x="10" y="61"/>
                  </a:cxn>
                  <a:cxn ang="0">
                    <a:pos x="10" y="70"/>
                  </a:cxn>
                  <a:cxn ang="0">
                    <a:pos x="19" y="70"/>
                  </a:cxn>
                  <a:cxn ang="0">
                    <a:pos x="27" y="70"/>
                  </a:cxn>
                  <a:cxn ang="0">
                    <a:pos x="37" y="78"/>
                  </a:cxn>
                  <a:cxn ang="0">
                    <a:pos x="37" y="70"/>
                  </a:cxn>
                  <a:cxn ang="0">
                    <a:pos x="44" y="78"/>
                  </a:cxn>
                  <a:cxn ang="0">
                    <a:pos x="53" y="78"/>
                  </a:cxn>
                  <a:cxn ang="0">
                    <a:pos x="44" y="70"/>
                  </a:cxn>
                  <a:cxn ang="0">
                    <a:pos x="53" y="70"/>
                  </a:cxn>
                  <a:cxn ang="0">
                    <a:pos x="37" y="61"/>
                  </a:cxn>
                  <a:cxn ang="0">
                    <a:pos x="27" y="70"/>
                  </a:cxn>
                  <a:cxn ang="0">
                    <a:pos x="19" y="52"/>
                  </a:cxn>
                  <a:cxn ang="0">
                    <a:pos x="37" y="27"/>
                  </a:cxn>
                  <a:cxn ang="0">
                    <a:pos x="27" y="17"/>
                  </a:cxn>
                  <a:cxn ang="0">
                    <a:pos x="37" y="0"/>
                  </a:cxn>
                  <a:cxn ang="0">
                    <a:pos x="27" y="8"/>
                  </a:cxn>
                  <a:cxn ang="0">
                    <a:pos x="10" y="0"/>
                  </a:cxn>
                  <a:cxn ang="0">
                    <a:pos x="0" y="34"/>
                  </a:cxn>
                </a:cxnLst>
                <a:rect l="0" t="0" r="r" b="b"/>
                <a:pathLst>
                  <a:path w="53" h="78">
                    <a:moveTo>
                      <a:pt x="0" y="34"/>
                    </a:moveTo>
                    <a:lnTo>
                      <a:pt x="0" y="52"/>
                    </a:lnTo>
                    <a:lnTo>
                      <a:pt x="10" y="61"/>
                    </a:lnTo>
                    <a:lnTo>
                      <a:pt x="10" y="70"/>
                    </a:lnTo>
                    <a:lnTo>
                      <a:pt x="19" y="70"/>
                    </a:lnTo>
                    <a:lnTo>
                      <a:pt x="27" y="70"/>
                    </a:lnTo>
                    <a:lnTo>
                      <a:pt x="37" y="78"/>
                    </a:lnTo>
                    <a:lnTo>
                      <a:pt x="37" y="70"/>
                    </a:lnTo>
                    <a:lnTo>
                      <a:pt x="44" y="78"/>
                    </a:lnTo>
                    <a:lnTo>
                      <a:pt x="53" y="78"/>
                    </a:lnTo>
                    <a:lnTo>
                      <a:pt x="44" y="70"/>
                    </a:lnTo>
                    <a:lnTo>
                      <a:pt x="53" y="70"/>
                    </a:lnTo>
                    <a:lnTo>
                      <a:pt x="37" y="61"/>
                    </a:lnTo>
                    <a:lnTo>
                      <a:pt x="27" y="70"/>
                    </a:lnTo>
                    <a:lnTo>
                      <a:pt x="19" y="52"/>
                    </a:lnTo>
                    <a:lnTo>
                      <a:pt x="37" y="27"/>
                    </a:lnTo>
                    <a:lnTo>
                      <a:pt x="27" y="17"/>
                    </a:lnTo>
                    <a:lnTo>
                      <a:pt x="37" y="0"/>
                    </a:lnTo>
                    <a:lnTo>
                      <a:pt x="27" y="8"/>
                    </a:lnTo>
                    <a:lnTo>
                      <a:pt x="10" y="0"/>
                    </a:lnTo>
                    <a:lnTo>
                      <a:pt x="0" y="3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4" name="Freeform 445"/>
              <p:cNvSpPr>
                <a:spLocks/>
              </p:cNvSpPr>
              <p:nvPr/>
            </p:nvSpPr>
            <p:spPr bwMode="auto">
              <a:xfrm>
                <a:off x="6846888" y="4179888"/>
                <a:ext cx="61912" cy="6826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7" y="9"/>
                  </a:cxn>
                  <a:cxn ang="0">
                    <a:pos x="37" y="0"/>
                  </a:cxn>
                  <a:cxn ang="0">
                    <a:pos x="0" y="43"/>
                  </a:cxn>
                </a:cxnLst>
                <a:rect l="0" t="0" r="r" b="b"/>
                <a:pathLst>
                  <a:path w="37" h="43">
                    <a:moveTo>
                      <a:pt x="0" y="43"/>
                    </a:moveTo>
                    <a:lnTo>
                      <a:pt x="37" y="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5" name="Freeform 446"/>
              <p:cNvSpPr>
                <a:spLocks/>
              </p:cNvSpPr>
              <p:nvPr/>
            </p:nvSpPr>
            <p:spPr bwMode="auto">
              <a:xfrm>
                <a:off x="6846888" y="4179888"/>
                <a:ext cx="61912" cy="6826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7" y="9"/>
                  </a:cxn>
                  <a:cxn ang="0">
                    <a:pos x="37" y="0"/>
                  </a:cxn>
                  <a:cxn ang="0">
                    <a:pos x="0" y="43"/>
                  </a:cxn>
                </a:cxnLst>
                <a:rect l="0" t="0" r="r" b="b"/>
                <a:pathLst>
                  <a:path w="37" h="43">
                    <a:moveTo>
                      <a:pt x="0" y="43"/>
                    </a:moveTo>
                    <a:lnTo>
                      <a:pt x="37" y="9"/>
                    </a:lnTo>
                    <a:lnTo>
                      <a:pt x="37" y="0"/>
                    </a:lnTo>
                    <a:lnTo>
                      <a:pt x="0" y="43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6" name="Freeform 447"/>
              <p:cNvSpPr>
                <a:spLocks/>
              </p:cNvSpPr>
              <p:nvPr/>
            </p:nvSpPr>
            <p:spPr bwMode="auto">
              <a:xfrm>
                <a:off x="6919913" y="4132263"/>
                <a:ext cx="30162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19" y="1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19" y="1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7" name="Freeform 448"/>
              <p:cNvSpPr>
                <a:spLocks/>
              </p:cNvSpPr>
              <p:nvPr/>
            </p:nvSpPr>
            <p:spPr bwMode="auto">
              <a:xfrm>
                <a:off x="6919913" y="4132263"/>
                <a:ext cx="30162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19" y="1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19" y="1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8" name="Freeform 449"/>
              <p:cNvSpPr>
                <a:spLocks/>
              </p:cNvSpPr>
              <p:nvPr/>
            </p:nvSpPr>
            <p:spPr bwMode="auto">
              <a:xfrm>
                <a:off x="7016750" y="4148138"/>
                <a:ext cx="31750" cy="60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8" y="34"/>
                  </a:cxn>
                  <a:cxn ang="0">
                    <a:pos x="8" y="17"/>
                  </a:cxn>
                  <a:cxn ang="0">
                    <a:pos x="17" y="1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9" name="Freeform 450"/>
              <p:cNvSpPr>
                <a:spLocks/>
              </p:cNvSpPr>
              <p:nvPr/>
            </p:nvSpPr>
            <p:spPr bwMode="auto">
              <a:xfrm>
                <a:off x="7016750" y="4148138"/>
                <a:ext cx="31750" cy="60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8" y="34"/>
                  </a:cxn>
                  <a:cxn ang="0">
                    <a:pos x="8" y="17"/>
                  </a:cxn>
                  <a:cxn ang="0">
                    <a:pos x="17" y="1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0" name="Freeform 451"/>
              <p:cNvSpPr>
                <a:spLocks/>
              </p:cNvSpPr>
              <p:nvPr/>
            </p:nvSpPr>
            <p:spPr bwMode="auto">
              <a:xfrm>
                <a:off x="6964363" y="4162425"/>
                <a:ext cx="52387" cy="746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19"/>
                  </a:cxn>
                  <a:cxn ang="0">
                    <a:pos x="10" y="27"/>
                  </a:cxn>
                  <a:cxn ang="0">
                    <a:pos x="17" y="44"/>
                  </a:cxn>
                  <a:cxn ang="0">
                    <a:pos x="17" y="37"/>
                  </a:cxn>
                  <a:cxn ang="0">
                    <a:pos x="17" y="27"/>
                  </a:cxn>
                  <a:cxn ang="0">
                    <a:pos x="36" y="37"/>
                  </a:cxn>
                  <a:cxn ang="0">
                    <a:pos x="36" y="27"/>
                  </a:cxn>
                  <a:cxn ang="0">
                    <a:pos x="26" y="27"/>
                  </a:cxn>
                  <a:cxn ang="0">
                    <a:pos x="26" y="10"/>
                  </a:cxn>
                  <a:cxn ang="0">
                    <a:pos x="17" y="19"/>
                  </a:cxn>
                  <a:cxn ang="0">
                    <a:pos x="17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36" h="44">
                    <a:moveTo>
                      <a:pt x="0" y="19"/>
                    </a:moveTo>
                    <a:lnTo>
                      <a:pt x="10" y="19"/>
                    </a:lnTo>
                    <a:lnTo>
                      <a:pt x="10" y="27"/>
                    </a:lnTo>
                    <a:lnTo>
                      <a:pt x="17" y="44"/>
                    </a:lnTo>
                    <a:lnTo>
                      <a:pt x="17" y="37"/>
                    </a:lnTo>
                    <a:lnTo>
                      <a:pt x="17" y="27"/>
                    </a:lnTo>
                    <a:lnTo>
                      <a:pt x="36" y="37"/>
                    </a:lnTo>
                    <a:lnTo>
                      <a:pt x="36" y="27"/>
                    </a:lnTo>
                    <a:lnTo>
                      <a:pt x="26" y="27"/>
                    </a:lnTo>
                    <a:lnTo>
                      <a:pt x="26" y="10"/>
                    </a:lnTo>
                    <a:lnTo>
                      <a:pt x="17" y="19"/>
                    </a:lnTo>
                    <a:lnTo>
                      <a:pt x="17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1" name="Freeform 452"/>
              <p:cNvSpPr>
                <a:spLocks/>
              </p:cNvSpPr>
              <p:nvPr/>
            </p:nvSpPr>
            <p:spPr bwMode="auto">
              <a:xfrm>
                <a:off x="6964363" y="4162425"/>
                <a:ext cx="52387" cy="746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19"/>
                  </a:cxn>
                  <a:cxn ang="0">
                    <a:pos x="10" y="27"/>
                  </a:cxn>
                  <a:cxn ang="0">
                    <a:pos x="17" y="44"/>
                  </a:cxn>
                  <a:cxn ang="0">
                    <a:pos x="17" y="37"/>
                  </a:cxn>
                  <a:cxn ang="0">
                    <a:pos x="17" y="27"/>
                  </a:cxn>
                  <a:cxn ang="0">
                    <a:pos x="36" y="37"/>
                  </a:cxn>
                  <a:cxn ang="0">
                    <a:pos x="36" y="27"/>
                  </a:cxn>
                  <a:cxn ang="0">
                    <a:pos x="26" y="27"/>
                  </a:cxn>
                  <a:cxn ang="0">
                    <a:pos x="26" y="10"/>
                  </a:cxn>
                  <a:cxn ang="0">
                    <a:pos x="17" y="19"/>
                  </a:cxn>
                  <a:cxn ang="0">
                    <a:pos x="17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36" h="44">
                    <a:moveTo>
                      <a:pt x="0" y="19"/>
                    </a:moveTo>
                    <a:lnTo>
                      <a:pt x="10" y="19"/>
                    </a:lnTo>
                    <a:lnTo>
                      <a:pt x="10" y="27"/>
                    </a:lnTo>
                    <a:lnTo>
                      <a:pt x="17" y="44"/>
                    </a:lnTo>
                    <a:lnTo>
                      <a:pt x="17" y="37"/>
                    </a:lnTo>
                    <a:lnTo>
                      <a:pt x="17" y="27"/>
                    </a:lnTo>
                    <a:lnTo>
                      <a:pt x="36" y="37"/>
                    </a:lnTo>
                    <a:lnTo>
                      <a:pt x="36" y="27"/>
                    </a:lnTo>
                    <a:lnTo>
                      <a:pt x="26" y="27"/>
                    </a:lnTo>
                    <a:lnTo>
                      <a:pt x="26" y="10"/>
                    </a:lnTo>
                    <a:lnTo>
                      <a:pt x="17" y="19"/>
                    </a:lnTo>
                    <a:lnTo>
                      <a:pt x="17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2" name="Freeform 453"/>
              <p:cNvSpPr>
                <a:spLocks/>
              </p:cNvSpPr>
              <p:nvPr/>
            </p:nvSpPr>
            <p:spPr bwMode="auto">
              <a:xfrm>
                <a:off x="6964363" y="4208463"/>
                <a:ext cx="93662" cy="1016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0" y="37"/>
                  </a:cxn>
                  <a:cxn ang="0">
                    <a:pos x="17" y="37"/>
                  </a:cxn>
                  <a:cxn ang="0">
                    <a:pos x="26" y="37"/>
                  </a:cxn>
                  <a:cxn ang="0">
                    <a:pos x="36" y="37"/>
                  </a:cxn>
                  <a:cxn ang="0">
                    <a:pos x="26" y="53"/>
                  </a:cxn>
                  <a:cxn ang="0">
                    <a:pos x="44" y="63"/>
                  </a:cxn>
                  <a:cxn ang="0">
                    <a:pos x="53" y="53"/>
                  </a:cxn>
                  <a:cxn ang="0">
                    <a:pos x="44" y="44"/>
                  </a:cxn>
                  <a:cxn ang="0">
                    <a:pos x="53" y="37"/>
                  </a:cxn>
                  <a:cxn ang="0">
                    <a:pos x="61" y="53"/>
                  </a:cxn>
                  <a:cxn ang="0">
                    <a:pos x="61" y="37"/>
                  </a:cxn>
                  <a:cxn ang="0">
                    <a:pos x="61" y="17"/>
                  </a:cxn>
                  <a:cxn ang="0">
                    <a:pos x="44" y="0"/>
                  </a:cxn>
                  <a:cxn ang="0">
                    <a:pos x="44" y="17"/>
                  </a:cxn>
                  <a:cxn ang="0">
                    <a:pos x="36" y="17"/>
                  </a:cxn>
                  <a:cxn ang="0">
                    <a:pos x="26" y="26"/>
                  </a:cxn>
                  <a:cxn ang="0">
                    <a:pos x="17" y="17"/>
                  </a:cxn>
                  <a:cxn ang="0">
                    <a:pos x="0" y="37"/>
                  </a:cxn>
                  <a:cxn ang="0">
                    <a:pos x="0" y="44"/>
                  </a:cxn>
                </a:cxnLst>
                <a:rect l="0" t="0" r="r" b="b"/>
                <a:pathLst>
                  <a:path w="61" h="63">
                    <a:moveTo>
                      <a:pt x="0" y="44"/>
                    </a:moveTo>
                    <a:lnTo>
                      <a:pt x="10" y="37"/>
                    </a:lnTo>
                    <a:lnTo>
                      <a:pt x="17" y="37"/>
                    </a:lnTo>
                    <a:lnTo>
                      <a:pt x="26" y="37"/>
                    </a:lnTo>
                    <a:lnTo>
                      <a:pt x="36" y="37"/>
                    </a:lnTo>
                    <a:lnTo>
                      <a:pt x="26" y="53"/>
                    </a:lnTo>
                    <a:lnTo>
                      <a:pt x="44" y="63"/>
                    </a:lnTo>
                    <a:lnTo>
                      <a:pt x="53" y="53"/>
                    </a:lnTo>
                    <a:lnTo>
                      <a:pt x="44" y="44"/>
                    </a:lnTo>
                    <a:lnTo>
                      <a:pt x="53" y="37"/>
                    </a:lnTo>
                    <a:lnTo>
                      <a:pt x="61" y="53"/>
                    </a:lnTo>
                    <a:lnTo>
                      <a:pt x="61" y="37"/>
                    </a:lnTo>
                    <a:lnTo>
                      <a:pt x="61" y="17"/>
                    </a:lnTo>
                    <a:lnTo>
                      <a:pt x="44" y="0"/>
                    </a:lnTo>
                    <a:lnTo>
                      <a:pt x="44" y="17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17"/>
                    </a:lnTo>
                    <a:lnTo>
                      <a:pt x="0" y="37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3" name="Freeform 454"/>
              <p:cNvSpPr>
                <a:spLocks/>
              </p:cNvSpPr>
              <p:nvPr/>
            </p:nvSpPr>
            <p:spPr bwMode="auto">
              <a:xfrm>
                <a:off x="6964363" y="4208463"/>
                <a:ext cx="93662" cy="1016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0" y="37"/>
                  </a:cxn>
                  <a:cxn ang="0">
                    <a:pos x="17" y="37"/>
                  </a:cxn>
                  <a:cxn ang="0">
                    <a:pos x="26" y="37"/>
                  </a:cxn>
                  <a:cxn ang="0">
                    <a:pos x="36" y="37"/>
                  </a:cxn>
                  <a:cxn ang="0">
                    <a:pos x="26" y="53"/>
                  </a:cxn>
                  <a:cxn ang="0">
                    <a:pos x="44" y="63"/>
                  </a:cxn>
                  <a:cxn ang="0">
                    <a:pos x="53" y="53"/>
                  </a:cxn>
                  <a:cxn ang="0">
                    <a:pos x="44" y="44"/>
                  </a:cxn>
                  <a:cxn ang="0">
                    <a:pos x="53" y="37"/>
                  </a:cxn>
                  <a:cxn ang="0">
                    <a:pos x="61" y="53"/>
                  </a:cxn>
                  <a:cxn ang="0">
                    <a:pos x="61" y="37"/>
                  </a:cxn>
                  <a:cxn ang="0">
                    <a:pos x="61" y="17"/>
                  </a:cxn>
                  <a:cxn ang="0">
                    <a:pos x="44" y="0"/>
                  </a:cxn>
                  <a:cxn ang="0">
                    <a:pos x="44" y="17"/>
                  </a:cxn>
                  <a:cxn ang="0">
                    <a:pos x="36" y="17"/>
                  </a:cxn>
                  <a:cxn ang="0">
                    <a:pos x="26" y="26"/>
                  </a:cxn>
                  <a:cxn ang="0">
                    <a:pos x="17" y="17"/>
                  </a:cxn>
                  <a:cxn ang="0">
                    <a:pos x="0" y="37"/>
                  </a:cxn>
                  <a:cxn ang="0">
                    <a:pos x="0" y="44"/>
                  </a:cxn>
                </a:cxnLst>
                <a:rect l="0" t="0" r="r" b="b"/>
                <a:pathLst>
                  <a:path w="61" h="63">
                    <a:moveTo>
                      <a:pt x="0" y="44"/>
                    </a:moveTo>
                    <a:lnTo>
                      <a:pt x="10" y="37"/>
                    </a:lnTo>
                    <a:lnTo>
                      <a:pt x="17" y="37"/>
                    </a:lnTo>
                    <a:lnTo>
                      <a:pt x="26" y="37"/>
                    </a:lnTo>
                    <a:lnTo>
                      <a:pt x="36" y="37"/>
                    </a:lnTo>
                    <a:lnTo>
                      <a:pt x="26" y="53"/>
                    </a:lnTo>
                    <a:lnTo>
                      <a:pt x="44" y="63"/>
                    </a:lnTo>
                    <a:lnTo>
                      <a:pt x="53" y="53"/>
                    </a:lnTo>
                    <a:lnTo>
                      <a:pt x="44" y="44"/>
                    </a:lnTo>
                    <a:lnTo>
                      <a:pt x="53" y="37"/>
                    </a:lnTo>
                    <a:lnTo>
                      <a:pt x="61" y="53"/>
                    </a:lnTo>
                    <a:lnTo>
                      <a:pt x="61" y="37"/>
                    </a:lnTo>
                    <a:lnTo>
                      <a:pt x="61" y="17"/>
                    </a:lnTo>
                    <a:lnTo>
                      <a:pt x="44" y="0"/>
                    </a:lnTo>
                    <a:lnTo>
                      <a:pt x="44" y="17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17"/>
                    </a:lnTo>
                    <a:lnTo>
                      <a:pt x="0" y="37"/>
                    </a:lnTo>
                    <a:lnTo>
                      <a:pt x="0" y="44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4" name="Line 455"/>
              <p:cNvSpPr>
                <a:spLocks noChangeShapeType="1"/>
              </p:cNvSpPr>
              <p:nvPr/>
            </p:nvSpPr>
            <p:spPr bwMode="auto">
              <a:xfrm>
                <a:off x="6778625" y="3911600"/>
                <a:ext cx="17463" cy="1588"/>
              </a:xfrm>
              <a:prstGeom prst="line">
                <a:avLst/>
              </a:prstGeom>
              <a:grpFill/>
              <a:ln w="4763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5" name="Freeform 456"/>
              <p:cNvSpPr>
                <a:spLocks/>
              </p:cNvSpPr>
              <p:nvPr/>
            </p:nvSpPr>
            <p:spPr bwMode="auto">
              <a:xfrm>
                <a:off x="4684713" y="3352800"/>
                <a:ext cx="44450" cy="85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8" y="10"/>
                  </a:cxn>
                  <a:cxn ang="0">
                    <a:pos x="18" y="17"/>
                  </a:cxn>
                  <a:cxn ang="0">
                    <a:pos x="27" y="26"/>
                  </a:cxn>
                  <a:cxn ang="0">
                    <a:pos x="27" y="37"/>
                  </a:cxn>
                  <a:cxn ang="0">
                    <a:pos x="11" y="53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7" h="53">
                    <a:moveTo>
                      <a:pt x="0" y="0"/>
                    </a:moveTo>
                    <a:lnTo>
                      <a:pt x="11" y="0"/>
                    </a:lnTo>
                    <a:lnTo>
                      <a:pt x="18" y="10"/>
                    </a:lnTo>
                    <a:lnTo>
                      <a:pt x="18" y="17"/>
                    </a:lnTo>
                    <a:lnTo>
                      <a:pt x="27" y="26"/>
                    </a:lnTo>
                    <a:lnTo>
                      <a:pt x="27" y="37"/>
                    </a:lnTo>
                    <a:lnTo>
                      <a:pt x="11" y="53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6" name="Freeform 457"/>
              <p:cNvSpPr>
                <a:spLocks/>
              </p:cNvSpPr>
              <p:nvPr/>
            </p:nvSpPr>
            <p:spPr bwMode="auto">
              <a:xfrm>
                <a:off x="4684713" y="3352800"/>
                <a:ext cx="44450" cy="85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8" y="10"/>
                  </a:cxn>
                  <a:cxn ang="0">
                    <a:pos x="18" y="17"/>
                  </a:cxn>
                  <a:cxn ang="0">
                    <a:pos x="27" y="26"/>
                  </a:cxn>
                  <a:cxn ang="0">
                    <a:pos x="27" y="37"/>
                  </a:cxn>
                  <a:cxn ang="0">
                    <a:pos x="11" y="53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7" h="53">
                    <a:moveTo>
                      <a:pt x="0" y="0"/>
                    </a:moveTo>
                    <a:lnTo>
                      <a:pt x="11" y="0"/>
                    </a:lnTo>
                    <a:lnTo>
                      <a:pt x="18" y="10"/>
                    </a:lnTo>
                    <a:lnTo>
                      <a:pt x="18" y="17"/>
                    </a:lnTo>
                    <a:lnTo>
                      <a:pt x="27" y="26"/>
                    </a:lnTo>
                    <a:lnTo>
                      <a:pt x="27" y="37"/>
                    </a:lnTo>
                    <a:lnTo>
                      <a:pt x="11" y="53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7" name="Freeform 458"/>
              <p:cNvSpPr>
                <a:spLocks/>
              </p:cNvSpPr>
              <p:nvPr/>
            </p:nvSpPr>
            <p:spPr bwMode="auto">
              <a:xfrm>
                <a:off x="4757738" y="3294063"/>
                <a:ext cx="134937" cy="103187"/>
              </a:xfrm>
              <a:custGeom>
                <a:avLst/>
                <a:gdLst/>
                <a:ahLst/>
                <a:cxnLst>
                  <a:cxn ang="0">
                    <a:pos x="87" y="7"/>
                  </a:cxn>
                  <a:cxn ang="0">
                    <a:pos x="87" y="17"/>
                  </a:cxn>
                  <a:cxn ang="0">
                    <a:pos x="80" y="17"/>
                  </a:cxn>
                  <a:cxn ang="0">
                    <a:pos x="71" y="34"/>
                  </a:cxn>
                  <a:cxn ang="0">
                    <a:pos x="80" y="44"/>
                  </a:cxn>
                  <a:cxn ang="0">
                    <a:pos x="62" y="44"/>
                  </a:cxn>
                  <a:cxn ang="0">
                    <a:pos x="53" y="51"/>
                  </a:cxn>
                  <a:cxn ang="0">
                    <a:pos x="44" y="60"/>
                  </a:cxn>
                  <a:cxn ang="0">
                    <a:pos x="26" y="51"/>
                  </a:cxn>
                  <a:cxn ang="0">
                    <a:pos x="9" y="51"/>
                  </a:cxn>
                  <a:cxn ang="0">
                    <a:pos x="9" y="44"/>
                  </a:cxn>
                  <a:cxn ang="0">
                    <a:pos x="0" y="34"/>
                  </a:cxn>
                  <a:cxn ang="0">
                    <a:pos x="9" y="26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44" y="17"/>
                  </a:cxn>
                  <a:cxn ang="0">
                    <a:pos x="62" y="0"/>
                  </a:cxn>
                  <a:cxn ang="0">
                    <a:pos x="87" y="7"/>
                  </a:cxn>
                </a:cxnLst>
                <a:rect l="0" t="0" r="r" b="b"/>
                <a:pathLst>
                  <a:path w="87" h="60">
                    <a:moveTo>
                      <a:pt x="87" y="7"/>
                    </a:moveTo>
                    <a:lnTo>
                      <a:pt x="87" y="17"/>
                    </a:lnTo>
                    <a:lnTo>
                      <a:pt x="80" y="17"/>
                    </a:lnTo>
                    <a:lnTo>
                      <a:pt x="71" y="34"/>
                    </a:lnTo>
                    <a:lnTo>
                      <a:pt x="80" y="44"/>
                    </a:lnTo>
                    <a:lnTo>
                      <a:pt x="62" y="44"/>
                    </a:lnTo>
                    <a:lnTo>
                      <a:pt x="53" y="51"/>
                    </a:lnTo>
                    <a:lnTo>
                      <a:pt x="44" y="60"/>
                    </a:lnTo>
                    <a:lnTo>
                      <a:pt x="26" y="51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0" y="34"/>
                    </a:lnTo>
                    <a:lnTo>
                      <a:pt x="9" y="2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44" y="17"/>
                    </a:lnTo>
                    <a:lnTo>
                      <a:pt x="62" y="0"/>
                    </a:lnTo>
                    <a:lnTo>
                      <a:pt x="87" y="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8" name="Freeform 459"/>
              <p:cNvSpPr>
                <a:spLocks/>
              </p:cNvSpPr>
              <p:nvPr/>
            </p:nvSpPr>
            <p:spPr bwMode="auto">
              <a:xfrm>
                <a:off x="4757738" y="3294063"/>
                <a:ext cx="134937" cy="103187"/>
              </a:xfrm>
              <a:custGeom>
                <a:avLst/>
                <a:gdLst/>
                <a:ahLst/>
                <a:cxnLst>
                  <a:cxn ang="0">
                    <a:pos x="87" y="7"/>
                  </a:cxn>
                  <a:cxn ang="0">
                    <a:pos x="87" y="17"/>
                  </a:cxn>
                  <a:cxn ang="0">
                    <a:pos x="80" y="17"/>
                  </a:cxn>
                  <a:cxn ang="0">
                    <a:pos x="71" y="34"/>
                  </a:cxn>
                  <a:cxn ang="0">
                    <a:pos x="80" y="44"/>
                  </a:cxn>
                  <a:cxn ang="0">
                    <a:pos x="62" y="44"/>
                  </a:cxn>
                  <a:cxn ang="0">
                    <a:pos x="53" y="51"/>
                  </a:cxn>
                  <a:cxn ang="0">
                    <a:pos x="44" y="60"/>
                  </a:cxn>
                  <a:cxn ang="0">
                    <a:pos x="26" y="51"/>
                  </a:cxn>
                  <a:cxn ang="0">
                    <a:pos x="9" y="51"/>
                  </a:cxn>
                  <a:cxn ang="0">
                    <a:pos x="9" y="44"/>
                  </a:cxn>
                  <a:cxn ang="0">
                    <a:pos x="0" y="34"/>
                  </a:cxn>
                  <a:cxn ang="0">
                    <a:pos x="9" y="26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44" y="17"/>
                  </a:cxn>
                  <a:cxn ang="0">
                    <a:pos x="62" y="0"/>
                  </a:cxn>
                  <a:cxn ang="0">
                    <a:pos x="87" y="7"/>
                  </a:cxn>
                </a:cxnLst>
                <a:rect l="0" t="0" r="r" b="b"/>
                <a:pathLst>
                  <a:path w="87" h="60">
                    <a:moveTo>
                      <a:pt x="87" y="7"/>
                    </a:moveTo>
                    <a:lnTo>
                      <a:pt x="87" y="17"/>
                    </a:lnTo>
                    <a:lnTo>
                      <a:pt x="80" y="17"/>
                    </a:lnTo>
                    <a:lnTo>
                      <a:pt x="71" y="34"/>
                    </a:lnTo>
                    <a:lnTo>
                      <a:pt x="80" y="44"/>
                    </a:lnTo>
                    <a:lnTo>
                      <a:pt x="62" y="44"/>
                    </a:lnTo>
                    <a:lnTo>
                      <a:pt x="53" y="51"/>
                    </a:lnTo>
                    <a:lnTo>
                      <a:pt x="44" y="60"/>
                    </a:lnTo>
                    <a:lnTo>
                      <a:pt x="26" y="51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0" y="34"/>
                    </a:lnTo>
                    <a:lnTo>
                      <a:pt x="9" y="2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44" y="17"/>
                    </a:lnTo>
                    <a:lnTo>
                      <a:pt x="62" y="0"/>
                    </a:lnTo>
                    <a:lnTo>
                      <a:pt x="87" y="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79" name="Freeform 460"/>
              <p:cNvSpPr>
                <a:spLocks/>
              </p:cNvSpPr>
              <p:nvPr/>
            </p:nvSpPr>
            <p:spPr bwMode="auto">
              <a:xfrm>
                <a:off x="4614863" y="3148013"/>
                <a:ext cx="142875" cy="101600"/>
              </a:xfrm>
              <a:custGeom>
                <a:avLst/>
                <a:gdLst/>
                <a:ahLst/>
                <a:cxnLst>
                  <a:cxn ang="0">
                    <a:pos x="36" y="61"/>
                  </a:cxn>
                  <a:cxn ang="0">
                    <a:pos x="54" y="52"/>
                  </a:cxn>
                  <a:cxn ang="0">
                    <a:pos x="70" y="52"/>
                  </a:cxn>
                  <a:cxn ang="0">
                    <a:pos x="80" y="17"/>
                  </a:cxn>
                  <a:cxn ang="0">
                    <a:pos x="88" y="17"/>
                  </a:cxn>
                  <a:cxn ang="0">
                    <a:pos x="80" y="8"/>
                  </a:cxn>
                  <a:cxn ang="0">
                    <a:pos x="61" y="0"/>
                  </a:cxn>
                  <a:cxn ang="0">
                    <a:pos x="27" y="17"/>
                  </a:cxn>
                  <a:cxn ang="0">
                    <a:pos x="9" y="17"/>
                  </a:cxn>
                  <a:cxn ang="0">
                    <a:pos x="0" y="34"/>
                  </a:cxn>
                  <a:cxn ang="0">
                    <a:pos x="0" y="43"/>
                  </a:cxn>
                  <a:cxn ang="0">
                    <a:pos x="27" y="61"/>
                  </a:cxn>
                  <a:cxn ang="0">
                    <a:pos x="36" y="61"/>
                  </a:cxn>
                </a:cxnLst>
                <a:rect l="0" t="0" r="r" b="b"/>
                <a:pathLst>
                  <a:path w="88" h="61">
                    <a:moveTo>
                      <a:pt x="36" y="61"/>
                    </a:moveTo>
                    <a:lnTo>
                      <a:pt x="54" y="52"/>
                    </a:lnTo>
                    <a:lnTo>
                      <a:pt x="70" y="52"/>
                    </a:lnTo>
                    <a:lnTo>
                      <a:pt x="80" y="17"/>
                    </a:lnTo>
                    <a:lnTo>
                      <a:pt x="88" y="17"/>
                    </a:lnTo>
                    <a:lnTo>
                      <a:pt x="80" y="8"/>
                    </a:lnTo>
                    <a:lnTo>
                      <a:pt x="61" y="0"/>
                    </a:lnTo>
                    <a:lnTo>
                      <a:pt x="27" y="17"/>
                    </a:lnTo>
                    <a:lnTo>
                      <a:pt x="9" y="17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7" y="61"/>
                    </a:lnTo>
                    <a:lnTo>
                      <a:pt x="36" y="61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0" name="Freeform 461"/>
              <p:cNvSpPr>
                <a:spLocks/>
              </p:cNvSpPr>
              <p:nvPr/>
            </p:nvSpPr>
            <p:spPr bwMode="auto">
              <a:xfrm>
                <a:off x="4614863" y="3148013"/>
                <a:ext cx="142875" cy="101600"/>
              </a:xfrm>
              <a:custGeom>
                <a:avLst/>
                <a:gdLst/>
                <a:ahLst/>
                <a:cxnLst>
                  <a:cxn ang="0">
                    <a:pos x="36" y="61"/>
                  </a:cxn>
                  <a:cxn ang="0">
                    <a:pos x="54" y="52"/>
                  </a:cxn>
                  <a:cxn ang="0">
                    <a:pos x="70" y="52"/>
                  </a:cxn>
                  <a:cxn ang="0">
                    <a:pos x="80" y="17"/>
                  </a:cxn>
                  <a:cxn ang="0">
                    <a:pos x="88" y="17"/>
                  </a:cxn>
                  <a:cxn ang="0">
                    <a:pos x="80" y="8"/>
                  </a:cxn>
                  <a:cxn ang="0">
                    <a:pos x="61" y="0"/>
                  </a:cxn>
                  <a:cxn ang="0">
                    <a:pos x="27" y="17"/>
                  </a:cxn>
                  <a:cxn ang="0">
                    <a:pos x="9" y="17"/>
                  </a:cxn>
                  <a:cxn ang="0">
                    <a:pos x="0" y="34"/>
                  </a:cxn>
                  <a:cxn ang="0">
                    <a:pos x="0" y="43"/>
                  </a:cxn>
                  <a:cxn ang="0">
                    <a:pos x="27" y="61"/>
                  </a:cxn>
                  <a:cxn ang="0">
                    <a:pos x="36" y="61"/>
                  </a:cxn>
                </a:cxnLst>
                <a:rect l="0" t="0" r="r" b="b"/>
                <a:pathLst>
                  <a:path w="88" h="61">
                    <a:moveTo>
                      <a:pt x="36" y="61"/>
                    </a:moveTo>
                    <a:lnTo>
                      <a:pt x="54" y="52"/>
                    </a:lnTo>
                    <a:lnTo>
                      <a:pt x="70" y="52"/>
                    </a:lnTo>
                    <a:lnTo>
                      <a:pt x="80" y="17"/>
                    </a:lnTo>
                    <a:lnTo>
                      <a:pt x="88" y="17"/>
                    </a:lnTo>
                    <a:lnTo>
                      <a:pt x="80" y="8"/>
                    </a:lnTo>
                    <a:lnTo>
                      <a:pt x="61" y="0"/>
                    </a:lnTo>
                    <a:lnTo>
                      <a:pt x="27" y="17"/>
                    </a:lnTo>
                    <a:lnTo>
                      <a:pt x="9" y="17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7" y="61"/>
                    </a:lnTo>
                    <a:lnTo>
                      <a:pt x="36" y="61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1" name="Freeform 462"/>
              <p:cNvSpPr>
                <a:spLocks/>
              </p:cNvSpPr>
              <p:nvPr/>
            </p:nvSpPr>
            <p:spPr bwMode="auto">
              <a:xfrm>
                <a:off x="4560888" y="3206750"/>
                <a:ext cx="53975" cy="42863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27" y="9"/>
                  </a:cxn>
                  <a:cxn ang="0">
                    <a:pos x="18" y="27"/>
                  </a:cxn>
                  <a:cxn ang="0">
                    <a:pos x="8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35" y="0"/>
                  </a:cxn>
                  <a:cxn ang="0">
                    <a:pos x="35" y="9"/>
                  </a:cxn>
                </a:cxnLst>
                <a:rect l="0" t="0" r="r" b="b"/>
                <a:pathLst>
                  <a:path w="35" h="27">
                    <a:moveTo>
                      <a:pt x="35" y="9"/>
                    </a:moveTo>
                    <a:lnTo>
                      <a:pt x="27" y="9"/>
                    </a:lnTo>
                    <a:lnTo>
                      <a:pt x="18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35" y="0"/>
                    </a:lnTo>
                    <a:lnTo>
                      <a:pt x="35" y="9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2" name="Freeform 463"/>
              <p:cNvSpPr>
                <a:spLocks/>
              </p:cNvSpPr>
              <p:nvPr/>
            </p:nvSpPr>
            <p:spPr bwMode="auto">
              <a:xfrm>
                <a:off x="4560888" y="3206750"/>
                <a:ext cx="53975" cy="42863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27" y="9"/>
                  </a:cxn>
                  <a:cxn ang="0">
                    <a:pos x="18" y="27"/>
                  </a:cxn>
                  <a:cxn ang="0">
                    <a:pos x="8" y="27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35" y="0"/>
                  </a:cxn>
                  <a:cxn ang="0">
                    <a:pos x="35" y="9"/>
                  </a:cxn>
                </a:cxnLst>
                <a:rect l="0" t="0" r="r" b="b"/>
                <a:pathLst>
                  <a:path w="35" h="27">
                    <a:moveTo>
                      <a:pt x="35" y="9"/>
                    </a:moveTo>
                    <a:lnTo>
                      <a:pt x="27" y="9"/>
                    </a:lnTo>
                    <a:lnTo>
                      <a:pt x="18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35" y="0"/>
                    </a:lnTo>
                    <a:lnTo>
                      <a:pt x="35" y="9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3" name="Freeform 464"/>
              <p:cNvSpPr>
                <a:spLocks/>
              </p:cNvSpPr>
              <p:nvPr/>
            </p:nvSpPr>
            <p:spPr bwMode="auto">
              <a:xfrm>
                <a:off x="4560888" y="3221038"/>
                <a:ext cx="123825" cy="13176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62" y="18"/>
                  </a:cxn>
                  <a:cxn ang="0">
                    <a:pos x="71" y="18"/>
                  </a:cxn>
                  <a:cxn ang="0">
                    <a:pos x="78" y="27"/>
                  </a:cxn>
                  <a:cxn ang="0">
                    <a:pos x="78" y="35"/>
                  </a:cxn>
                  <a:cxn ang="0">
                    <a:pos x="71" y="35"/>
                  </a:cxn>
                  <a:cxn ang="0">
                    <a:pos x="71" y="27"/>
                  </a:cxn>
                  <a:cxn ang="0">
                    <a:pos x="44" y="18"/>
                  </a:cxn>
                  <a:cxn ang="0">
                    <a:pos x="35" y="27"/>
                  </a:cxn>
                  <a:cxn ang="0">
                    <a:pos x="35" y="18"/>
                  </a:cxn>
                  <a:cxn ang="0">
                    <a:pos x="27" y="27"/>
                  </a:cxn>
                  <a:cxn ang="0">
                    <a:pos x="35" y="35"/>
                  </a:cxn>
                  <a:cxn ang="0">
                    <a:pos x="52" y="62"/>
                  </a:cxn>
                  <a:cxn ang="0">
                    <a:pos x="62" y="71"/>
                  </a:cxn>
                  <a:cxn ang="0">
                    <a:pos x="62" y="79"/>
                  </a:cxn>
                  <a:cxn ang="0">
                    <a:pos x="44" y="62"/>
                  </a:cxn>
                  <a:cxn ang="0">
                    <a:pos x="35" y="62"/>
                  </a:cxn>
                  <a:cxn ang="0">
                    <a:pos x="18" y="45"/>
                  </a:cxn>
                  <a:cxn ang="0">
                    <a:pos x="18" y="27"/>
                  </a:cxn>
                  <a:cxn ang="0">
                    <a:pos x="8" y="27"/>
                  </a:cxn>
                  <a:cxn ang="0">
                    <a:pos x="0" y="3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27" y="0"/>
                  </a:cxn>
                  <a:cxn ang="0">
                    <a:pos x="35" y="0"/>
                  </a:cxn>
                </a:cxnLst>
                <a:rect l="0" t="0" r="r" b="b"/>
                <a:pathLst>
                  <a:path w="78" h="79">
                    <a:moveTo>
                      <a:pt x="35" y="0"/>
                    </a:moveTo>
                    <a:lnTo>
                      <a:pt x="62" y="18"/>
                    </a:lnTo>
                    <a:lnTo>
                      <a:pt x="71" y="18"/>
                    </a:lnTo>
                    <a:lnTo>
                      <a:pt x="78" y="27"/>
                    </a:lnTo>
                    <a:lnTo>
                      <a:pt x="78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44" y="18"/>
                    </a:lnTo>
                    <a:lnTo>
                      <a:pt x="35" y="27"/>
                    </a:lnTo>
                    <a:lnTo>
                      <a:pt x="35" y="18"/>
                    </a:lnTo>
                    <a:lnTo>
                      <a:pt x="27" y="27"/>
                    </a:lnTo>
                    <a:lnTo>
                      <a:pt x="35" y="35"/>
                    </a:lnTo>
                    <a:lnTo>
                      <a:pt x="52" y="62"/>
                    </a:lnTo>
                    <a:lnTo>
                      <a:pt x="62" y="71"/>
                    </a:lnTo>
                    <a:lnTo>
                      <a:pt x="62" y="79"/>
                    </a:lnTo>
                    <a:lnTo>
                      <a:pt x="44" y="62"/>
                    </a:lnTo>
                    <a:lnTo>
                      <a:pt x="35" y="62"/>
                    </a:lnTo>
                    <a:lnTo>
                      <a:pt x="18" y="45"/>
                    </a:lnTo>
                    <a:lnTo>
                      <a:pt x="18" y="27"/>
                    </a:lnTo>
                    <a:lnTo>
                      <a:pt x="8" y="27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4" name="Freeform 465"/>
              <p:cNvSpPr>
                <a:spLocks/>
              </p:cNvSpPr>
              <p:nvPr/>
            </p:nvSpPr>
            <p:spPr bwMode="auto">
              <a:xfrm>
                <a:off x="4560888" y="3221038"/>
                <a:ext cx="123825" cy="13176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62" y="18"/>
                  </a:cxn>
                  <a:cxn ang="0">
                    <a:pos x="71" y="18"/>
                  </a:cxn>
                  <a:cxn ang="0">
                    <a:pos x="78" y="27"/>
                  </a:cxn>
                  <a:cxn ang="0">
                    <a:pos x="78" y="35"/>
                  </a:cxn>
                  <a:cxn ang="0">
                    <a:pos x="71" y="35"/>
                  </a:cxn>
                  <a:cxn ang="0">
                    <a:pos x="71" y="27"/>
                  </a:cxn>
                  <a:cxn ang="0">
                    <a:pos x="44" y="18"/>
                  </a:cxn>
                  <a:cxn ang="0">
                    <a:pos x="35" y="27"/>
                  </a:cxn>
                  <a:cxn ang="0">
                    <a:pos x="35" y="18"/>
                  </a:cxn>
                  <a:cxn ang="0">
                    <a:pos x="27" y="27"/>
                  </a:cxn>
                  <a:cxn ang="0">
                    <a:pos x="35" y="35"/>
                  </a:cxn>
                  <a:cxn ang="0">
                    <a:pos x="52" y="62"/>
                  </a:cxn>
                  <a:cxn ang="0">
                    <a:pos x="62" y="71"/>
                  </a:cxn>
                  <a:cxn ang="0">
                    <a:pos x="62" y="79"/>
                  </a:cxn>
                  <a:cxn ang="0">
                    <a:pos x="44" y="62"/>
                  </a:cxn>
                  <a:cxn ang="0">
                    <a:pos x="35" y="62"/>
                  </a:cxn>
                  <a:cxn ang="0">
                    <a:pos x="18" y="45"/>
                  </a:cxn>
                  <a:cxn ang="0">
                    <a:pos x="18" y="27"/>
                  </a:cxn>
                  <a:cxn ang="0">
                    <a:pos x="8" y="27"/>
                  </a:cxn>
                  <a:cxn ang="0">
                    <a:pos x="0" y="3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27" y="0"/>
                  </a:cxn>
                  <a:cxn ang="0">
                    <a:pos x="35" y="0"/>
                  </a:cxn>
                </a:cxnLst>
                <a:rect l="0" t="0" r="r" b="b"/>
                <a:pathLst>
                  <a:path w="78" h="79">
                    <a:moveTo>
                      <a:pt x="35" y="0"/>
                    </a:moveTo>
                    <a:lnTo>
                      <a:pt x="62" y="18"/>
                    </a:lnTo>
                    <a:lnTo>
                      <a:pt x="71" y="18"/>
                    </a:lnTo>
                    <a:lnTo>
                      <a:pt x="78" y="27"/>
                    </a:lnTo>
                    <a:lnTo>
                      <a:pt x="78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44" y="18"/>
                    </a:lnTo>
                    <a:lnTo>
                      <a:pt x="35" y="27"/>
                    </a:lnTo>
                    <a:lnTo>
                      <a:pt x="35" y="18"/>
                    </a:lnTo>
                    <a:lnTo>
                      <a:pt x="27" y="27"/>
                    </a:lnTo>
                    <a:lnTo>
                      <a:pt x="35" y="35"/>
                    </a:lnTo>
                    <a:lnTo>
                      <a:pt x="52" y="62"/>
                    </a:lnTo>
                    <a:lnTo>
                      <a:pt x="62" y="71"/>
                    </a:lnTo>
                    <a:lnTo>
                      <a:pt x="62" y="79"/>
                    </a:lnTo>
                    <a:lnTo>
                      <a:pt x="44" y="62"/>
                    </a:lnTo>
                    <a:lnTo>
                      <a:pt x="35" y="62"/>
                    </a:lnTo>
                    <a:lnTo>
                      <a:pt x="18" y="45"/>
                    </a:lnTo>
                    <a:lnTo>
                      <a:pt x="18" y="27"/>
                    </a:lnTo>
                    <a:lnTo>
                      <a:pt x="8" y="27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7" y="0"/>
                    </a:lnTo>
                    <a:lnTo>
                      <a:pt x="35" y="0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5" name="Freeform 466"/>
              <p:cNvSpPr>
                <a:spLocks/>
              </p:cNvSpPr>
              <p:nvPr/>
            </p:nvSpPr>
            <p:spPr bwMode="auto">
              <a:xfrm>
                <a:off x="4657725" y="3324225"/>
                <a:ext cx="44450" cy="444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" y="27"/>
                  </a:cxn>
                  <a:cxn ang="0">
                    <a:pos x="16" y="17"/>
                  </a:cxn>
                  <a:cxn ang="0">
                    <a:pos x="27" y="17"/>
                  </a:cxn>
                  <a:cxn ang="0">
                    <a:pos x="27" y="9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7"/>
                  </a:cxn>
                </a:cxnLst>
                <a:rect l="0" t="0" r="r" b="b"/>
                <a:pathLst>
                  <a:path w="27" h="27">
                    <a:moveTo>
                      <a:pt x="0" y="17"/>
                    </a:moveTo>
                    <a:lnTo>
                      <a:pt x="16" y="27"/>
                    </a:lnTo>
                    <a:lnTo>
                      <a:pt x="16" y="17"/>
                    </a:lnTo>
                    <a:lnTo>
                      <a:pt x="27" y="17"/>
                    </a:lnTo>
                    <a:lnTo>
                      <a:pt x="27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6" name="Freeform 467"/>
              <p:cNvSpPr>
                <a:spLocks/>
              </p:cNvSpPr>
              <p:nvPr/>
            </p:nvSpPr>
            <p:spPr bwMode="auto">
              <a:xfrm>
                <a:off x="4657725" y="3324225"/>
                <a:ext cx="44450" cy="444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" y="27"/>
                  </a:cxn>
                  <a:cxn ang="0">
                    <a:pos x="16" y="17"/>
                  </a:cxn>
                  <a:cxn ang="0">
                    <a:pos x="27" y="17"/>
                  </a:cxn>
                  <a:cxn ang="0">
                    <a:pos x="27" y="9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7"/>
                  </a:cxn>
                </a:cxnLst>
                <a:rect l="0" t="0" r="r" b="b"/>
                <a:pathLst>
                  <a:path w="27" h="27">
                    <a:moveTo>
                      <a:pt x="0" y="17"/>
                    </a:moveTo>
                    <a:lnTo>
                      <a:pt x="16" y="27"/>
                    </a:lnTo>
                    <a:lnTo>
                      <a:pt x="16" y="17"/>
                    </a:lnTo>
                    <a:lnTo>
                      <a:pt x="27" y="17"/>
                    </a:lnTo>
                    <a:lnTo>
                      <a:pt x="27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7" name="Freeform 468"/>
              <p:cNvSpPr>
                <a:spLocks/>
              </p:cNvSpPr>
              <p:nvPr/>
            </p:nvSpPr>
            <p:spPr bwMode="auto">
              <a:xfrm>
                <a:off x="4673600" y="3230563"/>
                <a:ext cx="98425" cy="138112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7" y="18"/>
                  </a:cxn>
                  <a:cxn ang="0">
                    <a:pos x="0" y="9"/>
                  </a:cxn>
                  <a:cxn ang="0">
                    <a:pos x="18" y="0"/>
                  </a:cxn>
                  <a:cxn ang="0">
                    <a:pos x="34" y="26"/>
                  </a:cxn>
                  <a:cxn ang="0">
                    <a:pos x="52" y="26"/>
                  </a:cxn>
                  <a:cxn ang="0">
                    <a:pos x="52" y="36"/>
                  </a:cxn>
                  <a:cxn ang="0">
                    <a:pos x="52" y="43"/>
                  </a:cxn>
                  <a:cxn ang="0">
                    <a:pos x="61" y="62"/>
                  </a:cxn>
                  <a:cxn ang="0">
                    <a:pos x="52" y="70"/>
                  </a:cxn>
                  <a:cxn ang="0">
                    <a:pos x="34" y="70"/>
                  </a:cxn>
                  <a:cxn ang="0">
                    <a:pos x="25" y="80"/>
                  </a:cxn>
                  <a:cxn ang="0">
                    <a:pos x="18" y="70"/>
                  </a:cxn>
                  <a:cxn ang="0">
                    <a:pos x="18" y="62"/>
                  </a:cxn>
                  <a:cxn ang="0">
                    <a:pos x="7" y="53"/>
                  </a:cxn>
                  <a:cxn ang="0">
                    <a:pos x="7" y="26"/>
                  </a:cxn>
                </a:cxnLst>
                <a:rect l="0" t="0" r="r" b="b"/>
                <a:pathLst>
                  <a:path w="61" h="80">
                    <a:moveTo>
                      <a:pt x="7" y="26"/>
                    </a:moveTo>
                    <a:lnTo>
                      <a:pt x="7" y="18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34" y="26"/>
                    </a:lnTo>
                    <a:lnTo>
                      <a:pt x="52" y="26"/>
                    </a:lnTo>
                    <a:lnTo>
                      <a:pt x="52" y="36"/>
                    </a:lnTo>
                    <a:lnTo>
                      <a:pt x="52" y="43"/>
                    </a:lnTo>
                    <a:lnTo>
                      <a:pt x="61" y="62"/>
                    </a:lnTo>
                    <a:lnTo>
                      <a:pt x="52" y="70"/>
                    </a:lnTo>
                    <a:lnTo>
                      <a:pt x="34" y="70"/>
                    </a:lnTo>
                    <a:lnTo>
                      <a:pt x="25" y="80"/>
                    </a:lnTo>
                    <a:lnTo>
                      <a:pt x="18" y="70"/>
                    </a:lnTo>
                    <a:lnTo>
                      <a:pt x="18" y="62"/>
                    </a:lnTo>
                    <a:lnTo>
                      <a:pt x="7" y="53"/>
                    </a:lnTo>
                    <a:lnTo>
                      <a:pt x="7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8" name="Freeform 469"/>
              <p:cNvSpPr>
                <a:spLocks/>
              </p:cNvSpPr>
              <p:nvPr/>
            </p:nvSpPr>
            <p:spPr bwMode="auto">
              <a:xfrm>
                <a:off x="4673600" y="3230563"/>
                <a:ext cx="98425" cy="138112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7" y="18"/>
                  </a:cxn>
                  <a:cxn ang="0">
                    <a:pos x="0" y="9"/>
                  </a:cxn>
                  <a:cxn ang="0">
                    <a:pos x="18" y="0"/>
                  </a:cxn>
                  <a:cxn ang="0">
                    <a:pos x="34" y="26"/>
                  </a:cxn>
                  <a:cxn ang="0">
                    <a:pos x="52" y="26"/>
                  </a:cxn>
                  <a:cxn ang="0">
                    <a:pos x="52" y="36"/>
                  </a:cxn>
                  <a:cxn ang="0">
                    <a:pos x="52" y="43"/>
                  </a:cxn>
                  <a:cxn ang="0">
                    <a:pos x="61" y="62"/>
                  </a:cxn>
                  <a:cxn ang="0">
                    <a:pos x="52" y="70"/>
                  </a:cxn>
                  <a:cxn ang="0">
                    <a:pos x="34" y="70"/>
                  </a:cxn>
                  <a:cxn ang="0">
                    <a:pos x="25" y="80"/>
                  </a:cxn>
                  <a:cxn ang="0">
                    <a:pos x="18" y="70"/>
                  </a:cxn>
                  <a:cxn ang="0">
                    <a:pos x="18" y="62"/>
                  </a:cxn>
                  <a:cxn ang="0">
                    <a:pos x="7" y="53"/>
                  </a:cxn>
                  <a:cxn ang="0">
                    <a:pos x="7" y="26"/>
                  </a:cxn>
                </a:cxnLst>
                <a:rect l="0" t="0" r="r" b="b"/>
                <a:pathLst>
                  <a:path w="61" h="80">
                    <a:moveTo>
                      <a:pt x="7" y="26"/>
                    </a:moveTo>
                    <a:lnTo>
                      <a:pt x="7" y="18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34" y="26"/>
                    </a:lnTo>
                    <a:lnTo>
                      <a:pt x="52" y="26"/>
                    </a:lnTo>
                    <a:lnTo>
                      <a:pt x="52" y="36"/>
                    </a:lnTo>
                    <a:lnTo>
                      <a:pt x="52" y="43"/>
                    </a:lnTo>
                    <a:lnTo>
                      <a:pt x="61" y="62"/>
                    </a:lnTo>
                    <a:lnTo>
                      <a:pt x="52" y="70"/>
                    </a:lnTo>
                    <a:lnTo>
                      <a:pt x="34" y="70"/>
                    </a:lnTo>
                    <a:lnTo>
                      <a:pt x="25" y="80"/>
                    </a:lnTo>
                    <a:lnTo>
                      <a:pt x="18" y="70"/>
                    </a:lnTo>
                    <a:lnTo>
                      <a:pt x="18" y="62"/>
                    </a:lnTo>
                    <a:lnTo>
                      <a:pt x="7" y="53"/>
                    </a:lnTo>
                    <a:lnTo>
                      <a:pt x="7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89" name="Freeform 470"/>
              <p:cNvSpPr>
                <a:spLocks/>
              </p:cNvSpPr>
              <p:nvPr/>
            </p:nvSpPr>
            <p:spPr bwMode="auto">
              <a:xfrm>
                <a:off x="4714875" y="3352800"/>
                <a:ext cx="57150" cy="44450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9" y="0"/>
                  </a:cxn>
                  <a:cxn ang="0">
                    <a:pos x="27" y="0"/>
                  </a:cxn>
                  <a:cxn ang="0">
                    <a:pos x="36" y="10"/>
                  </a:cxn>
                  <a:cxn ang="0">
                    <a:pos x="36" y="17"/>
                  </a:cxn>
                  <a:cxn ang="0">
                    <a:pos x="9" y="26"/>
                  </a:cxn>
                </a:cxnLst>
                <a:rect l="0" t="0" r="r" b="b"/>
                <a:pathLst>
                  <a:path w="36" h="26">
                    <a:moveTo>
                      <a:pt x="9" y="26"/>
                    </a:moveTo>
                    <a:lnTo>
                      <a:pt x="0" y="1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36" y="10"/>
                    </a:lnTo>
                    <a:lnTo>
                      <a:pt x="36" y="17"/>
                    </a:lnTo>
                    <a:lnTo>
                      <a:pt x="9" y="26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0" name="Freeform 471"/>
              <p:cNvSpPr>
                <a:spLocks/>
              </p:cNvSpPr>
              <p:nvPr/>
            </p:nvSpPr>
            <p:spPr bwMode="auto">
              <a:xfrm>
                <a:off x="4714875" y="3352800"/>
                <a:ext cx="57150" cy="44450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9" y="0"/>
                  </a:cxn>
                  <a:cxn ang="0">
                    <a:pos x="27" y="0"/>
                  </a:cxn>
                  <a:cxn ang="0">
                    <a:pos x="36" y="10"/>
                  </a:cxn>
                  <a:cxn ang="0">
                    <a:pos x="36" y="17"/>
                  </a:cxn>
                  <a:cxn ang="0">
                    <a:pos x="9" y="26"/>
                  </a:cxn>
                </a:cxnLst>
                <a:rect l="0" t="0" r="r" b="b"/>
                <a:pathLst>
                  <a:path w="36" h="26">
                    <a:moveTo>
                      <a:pt x="9" y="26"/>
                    </a:moveTo>
                    <a:lnTo>
                      <a:pt x="0" y="1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36" y="10"/>
                    </a:lnTo>
                    <a:lnTo>
                      <a:pt x="36" y="17"/>
                    </a:lnTo>
                    <a:lnTo>
                      <a:pt x="9" y="26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1" name="Freeform 472"/>
              <p:cNvSpPr>
                <a:spLocks/>
              </p:cNvSpPr>
              <p:nvPr/>
            </p:nvSpPr>
            <p:spPr bwMode="auto">
              <a:xfrm>
                <a:off x="4603750" y="3249613"/>
                <a:ext cx="80963" cy="90487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25" y="44"/>
                  </a:cxn>
                  <a:cxn ang="0">
                    <a:pos x="35" y="53"/>
                  </a:cxn>
                  <a:cxn ang="0">
                    <a:pos x="44" y="44"/>
                  </a:cxn>
                  <a:cxn ang="0">
                    <a:pos x="51" y="44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44" y="9"/>
                  </a:cxn>
                  <a:cxn ang="0">
                    <a:pos x="17" y="0"/>
                  </a:cxn>
                  <a:cxn ang="0">
                    <a:pos x="8" y="9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8" y="17"/>
                  </a:cxn>
                </a:cxnLst>
                <a:rect l="0" t="0" r="r" b="b"/>
                <a:pathLst>
                  <a:path w="51" h="53">
                    <a:moveTo>
                      <a:pt x="8" y="17"/>
                    </a:moveTo>
                    <a:lnTo>
                      <a:pt x="25" y="44"/>
                    </a:lnTo>
                    <a:lnTo>
                      <a:pt x="35" y="53"/>
                    </a:lnTo>
                    <a:lnTo>
                      <a:pt x="44" y="44"/>
                    </a:lnTo>
                    <a:lnTo>
                      <a:pt x="51" y="44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44" y="9"/>
                    </a:lnTo>
                    <a:lnTo>
                      <a:pt x="17" y="0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2" name="Freeform 473"/>
              <p:cNvSpPr>
                <a:spLocks/>
              </p:cNvSpPr>
              <p:nvPr/>
            </p:nvSpPr>
            <p:spPr bwMode="auto">
              <a:xfrm>
                <a:off x="4603750" y="3249613"/>
                <a:ext cx="80963" cy="90487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25" y="44"/>
                  </a:cxn>
                  <a:cxn ang="0">
                    <a:pos x="35" y="53"/>
                  </a:cxn>
                  <a:cxn ang="0">
                    <a:pos x="44" y="44"/>
                  </a:cxn>
                  <a:cxn ang="0">
                    <a:pos x="51" y="44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44" y="9"/>
                  </a:cxn>
                  <a:cxn ang="0">
                    <a:pos x="17" y="0"/>
                  </a:cxn>
                  <a:cxn ang="0">
                    <a:pos x="8" y="9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8" y="17"/>
                  </a:cxn>
                </a:cxnLst>
                <a:rect l="0" t="0" r="r" b="b"/>
                <a:pathLst>
                  <a:path w="51" h="53">
                    <a:moveTo>
                      <a:pt x="8" y="17"/>
                    </a:moveTo>
                    <a:lnTo>
                      <a:pt x="25" y="44"/>
                    </a:lnTo>
                    <a:lnTo>
                      <a:pt x="35" y="53"/>
                    </a:lnTo>
                    <a:lnTo>
                      <a:pt x="44" y="44"/>
                    </a:lnTo>
                    <a:lnTo>
                      <a:pt x="51" y="44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44" y="9"/>
                    </a:lnTo>
                    <a:lnTo>
                      <a:pt x="17" y="0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3" name="Freeform 474"/>
              <p:cNvSpPr>
                <a:spLocks/>
              </p:cNvSpPr>
              <p:nvPr/>
            </p:nvSpPr>
            <p:spPr bwMode="auto">
              <a:xfrm>
                <a:off x="4516438" y="3059113"/>
                <a:ext cx="157162" cy="88900"/>
              </a:xfrm>
              <a:custGeom>
                <a:avLst/>
                <a:gdLst/>
                <a:ahLst/>
                <a:cxnLst>
                  <a:cxn ang="0">
                    <a:pos x="98" y="37"/>
                  </a:cxn>
                  <a:cxn ang="0">
                    <a:pos x="79" y="17"/>
                  </a:cxn>
                  <a:cxn ang="0">
                    <a:pos x="71" y="17"/>
                  </a:cxn>
                  <a:cxn ang="0">
                    <a:pos x="54" y="10"/>
                  </a:cxn>
                  <a:cxn ang="0">
                    <a:pos x="45" y="0"/>
                  </a:cxn>
                  <a:cxn ang="0">
                    <a:pos x="35" y="0"/>
                  </a:cxn>
                  <a:cxn ang="0">
                    <a:pos x="18" y="10"/>
                  </a:cxn>
                  <a:cxn ang="0">
                    <a:pos x="0" y="17"/>
                  </a:cxn>
                  <a:cxn ang="0">
                    <a:pos x="11" y="37"/>
                  </a:cxn>
                  <a:cxn ang="0">
                    <a:pos x="27" y="54"/>
                  </a:cxn>
                  <a:cxn ang="0">
                    <a:pos x="45" y="54"/>
                  </a:cxn>
                  <a:cxn ang="0">
                    <a:pos x="45" y="44"/>
                  </a:cxn>
                  <a:cxn ang="0">
                    <a:pos x="71" y="54"/>
                  </a:cxn>
                  <a:cxn ang="0">
                    <a:pos x="98" y="37"/>
                  </a:cxn>
                </a:cxnLst>
                <a:rect l="0" t="0" r="r" b="b"/>
                <a:pathLst>
                  <a:path w="98" h="54">
                    <a:moveTo>
                      <a:pt x="98" y="37"/>
                    </a:moveTo>
                    <a:lnTo>
                      <a:pt x="79" y="17"/>
                    </a:lnTo>
                    <a:lnTo>
                      <a:pt x="71" y="17"/>
                    </a:lnTo>
                    <a:lnTo>
                      <a:pt x="54" y="10"/>
                    </a:lnTo>
                    <a:lnTo>
                      <a:pt x="45" y="0"/>
                    </a:lnTo>
                    <a:lnTo>
                      <a:pt x="35" y="0"/>
                    </a:lnTo>
                    <a:lnTo>
                      <a:pt x="18" y="10"/>
                    </a:lnTo>
                    <a:lnTo>
                      <a:pt x="0" y="17"/>
                    </a:lnTo>
                    <a:lnTo>
                      <a:pt x="11" y="37"/>
                    </a:lnTo>
                    <a:lnTo>
                      <a:pt x="27" y="54"/>
                    </a:lnTo>
                    <a:lnTo>
                      <a:pt x="45" y="54"/>
                    </a:lnTo>
                    <a:lnTo>
                      <a:pt x="45" y="44"/>
                    </a:lnTo>
                    <a:lnTo>
                      <a:pt x="71" y="54"/>
                    </a:lnTo>
                    <a:lnTo>
                      <a:pt x="98" y="37"/>
                    </a:lnTo>
                    <a:close/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4" name="Freeform 475"/>
              <p:cNvSpPr>
                <a:spLocks/>
              </p:cNvSpPr>
              <p:nvPr/>
            </p:nvSpPr>
            <p:spPr bwMode="auto">
              <a:xfrm>
                <a:off x="4516438" y="3059113"/>
                <a:ext cx="157162" cy="88900"/>
              </a:xfrm>
              <a:custGeom>
                <a:avLst/>
                <a:gdLst/>
                <a:ahLst/>
                <a:cxnLst>
                  <a:cxn ang="0">
                    <a:pos x="98" y="37"/>
                  </a:cxn>
                  <a:cxn ang="0">
                    <a:pos x="79" y="17"/>
                  </a:cxn>
                  <a:cxn ang="0">
                    <a:pos x="71" y="17"/>
                  </a:cxn>
                  <a:cxn ang="0">
                    <a:pos x="54" y="10"/>
                  </a:cxn>
                  <a:cxn ang="0">
                    <a:pos x="45" y="0"/>
                  </a:cxn>
                  <a:cxn ang="0">
                    <a:pos x="35" y="0"/>
                  </a:cxn>
                  <a:cxn ang="0">
                    <a:pos x="18" y="10"/>
                  </a:cxn>
                  <a:cxn ang="0">
                    <a:pos x="0" y="17"/>
                  </a:cxn>
                  <a:cxn ang="0">
                    <a:pos x="11" y="37"/>
                  </a:cxn>
                  <a:cxn ang="0">
                    <a:pos x="27" y="54"/>
                  </a:cxn>
                  <a:cxn ang="0">
                    <a:pos x="45" y="54"/>
                  </a:cxn>
                  <a:cxn ang="0">
                    <a:pos x="45" y="44"/>
                  </a:cxn>
                  <a:cxn ang="0">
                    <a:pos x="71" y="54"/>
                  </a:cxn>
                  <a:cxn ang="0">
                    <a:pos x="98" y="37"/>
                  </a:cxn>
                </a:cxnLst>
                <a:rect l="0" t="0" r="r" b="b"/>
                <a:pathLst>
                  <a:path w="98" h="54">
                    <a:moveTo>
                      <a:pt x="98" y="37"/>
                    </a:moveTo>
                    <a:lnTo>
                      <a:pt x="79" y="17"/>
                    </a:lnTo>
                    <a:lnTo>
                      <a:pt x="71" y="17"/>
                    </a:lnTo>
                    <a:lnTo>
                      <a:pt x="54" y="10"/>
                    </a:lnTo>
                    <a:lnTo>
                      <a:pt x="45" y="0"/>
                    </a:lnTo>
                    <a:lnTo>
                      <a:pt x="35" y="0"/>
                    </a:lnTo>
                    <a:lnTo>
                      <a:pt x="18" y="10"/>
                    </a:lnTo>
                    <a:lnTo>
                      <a:pt x="0" y="17"/>
                    </a:lnTo>
                    <a:lnTo>
                      <a:pt x="11" y="37"/>
                    </a:lnTo>
                    <a:lnTo>
                      <a:pt x="27" y="54"/>
                    </a:lnTo>
                    <a:lnTo>
                      <a:pt x="45" y="54"/>
                    </a:lnTo>
                    <a:lnTo>
                      <a:pt x="45" y="44"/>
                    </a:lnTo>
                    <a:lnTo>
                      <a:pt x="71" y="54"/>
                    </a:lnTo>
                    <a:lnTo>
                      <a:pt x="98" y="37"/>
                    </a:lnTo>
                  </a:path>
                </a:pathLst>
              </a:custGeom>
              <a:grpFill/>
              <a:ln w="4763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4888033" y="3456761"/>
              <a:ext cx="91440" cy="914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6849135" y="3909418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5873019" y="3356614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6499292" y="3776907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6020093" y="3452124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4383169" y="3509462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4961770" y="5207169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5195638" y="4901784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560836" y="3550332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4226280" y="4017735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720893" y="4337323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8491739" y="5183752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7951858" y="3948973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8010041" y="3739258"/>
              <a:ext cx="91440" cy="91440"/>
            </a:xfrm>
            <a:prstGeom prst="rect">
              <a:avLst/>
            </a:prstGeom>
            <a:solidFill>
              <a:srgbClr val="567176"/>
            </a:solidFill>
            <a:ln>
              <a:solidFill>
                <a:srgbClr val="5671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7921026" y="3596052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618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06284" y="1180768"/>
            <a:ext cx="14539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otham Medium"/>
                <a:cs typeface="Arial"/>
              </a:rPr>
              <a:t>Fonte de água</a:t>
            </a:r>
          </a:p>
          <a:p>
            <a:pPr algn="ctr"/>
            <a:endParaRPr lang="pt-BR" b="1" dirty="0">
              <a:solidFill>
                <a:schemeClr val="bg1"/>
              </a:solidFill>
              <a:latin typeface="Gotham Medium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7571" y="2174704"/>
            <a:ext cx="1289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otham Medium"/>
                <a:cs typeface="Arial"/>
              </a:rPr>
              <a:t>Tratamento da água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9947" y="3887580"/>
            <a:ext cx="10340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otham Medium"/>
                <a:cs typeface="Arial"/>
              </a:rPr>
              <a:t>Entrega da água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8118" y="4806272"/>
            <a:ext cx="969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otham Medium"/>
                <a:cs typeface="Arial"/>
              </a:rPr>
              <a:t>Uso da água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871" y="3869455"/>
            <a:ext cx="19587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Gotham Medium"/>
                <a:cs typeface="Arial"/>
              </a:rPr>
              <a:t>Tratamento</a:t>
            </a:r>
          </a:p>
          <a:p>
            <a:pPr algn="ctr"/>
            <a:r>
              <a:rPr lang="pt-BR" b="1">
                <a:solidFill>
                  <a:schemeClr val="bg1"/>
                </a:solidFill>
                <a:latin typeface="Gotham Medium"/>
                <a:cs typeface="Arial"/>
              </a:rPr>
              <a:t> do efluente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6825" y="2128589"/>
            <a:ext cx="20255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otham Medium"/>
                <a:cs typeface="Arial"/>
              </a:rPr>
              <a:t>Retorno da água para natureza</a:t>
            </a:r>
          </a:p>
          <a:p>
            <a:pPr algn="ctr"/>
            <a:endParaRPr lang="pt-BR" b="1" dirty="0">
              <a:solidFill>
                <a:schemeClr val="bg1"/>
              </a:solidFill>
              <a:latin typeface="Gotham Medium"/>
              <a:cs typeface="Arial"/>
            </a:endParaRPr>
          </a:p>
        </p:txBody>
      </p:sp>
      <p:grpSp>
        <p:nvGrpSpPr>
          <p:cNvPr id="14" name="Group 40"/>
          <p:cNvGrpSpPr/>
          <p:nvPr/>
        </p:nvGrpSpPr>
        <p:grpSpPr>
          <a:xfrm>
            <a:off x="7843297" y="1335601"/>
            <a:ext cx="3086691" cy="3999008"/>
            <a:chOff x="3421768" y="1175181"/>
            <a:chExt cx="3825616" cy="5322674"/>
          </a:xfrm>
        </p:grpSpPr>
        <p:sp>
          <p:nvSpPr>
            <p:cNvPr id="19" name="Circular Arrow 22"/>
            <p:cNvSpPr/>
            <p:nvPr/>
          </p:nvSpPr>
          <p:spPr bwMode="auto">
            <a:xfrm rot="19720702">
              <a:off x="4410623" y="1175181"/>
              <a:ext cx="2534954" cy="334809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20" name="Circular Arrow 25"/>
            <p:cNvSpPr/>
            <p:nvPr/>
          </p:nvSpPr>
          <p:spPr bwMode="auto">
            <a:xfrm rot="1608292">
              <a:off x="4712429" y="2425073"/>
              <a:ext cx="2534955" cy="334809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21" name="Circular Arrow 30"/>
            <p:cNvSpPr/>
            <p:nvPr/>
          </p:nvSpPr>
          <p:spPr bwMode="auto">
            <a:xfrm rot="4719077">
              <a:off x="3828338" y="3556333"/>
              <a:ext cx="2534952" cy="334809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</p:grpSp>
      <p:grpSp>
        <p:nvGrpSpPr>
          <p:cNvPr id="15" name="Group 41"/>
          <p:cNvGrpSpPr/>
          <p:nvPr/>
        </p:nvGrpSpPr>
        <p:grpSpPr>
          <a:xfrm rot="10800000">
            <a:off x="6843672" y="1335143"/>
            <a:ext cx="3078445" cy="4050767"/>
            <a:chOff x="3431986" y="1094814"/>
            <a:chExt cx="3815398" cy="5391563"/>
          </a:xfrm>
        </p:grpSpPr>
        <p:sp>
          <p:nvSpPr>
            <p:cNvPr id="16" name="Circular Arrow 32"/>
            <p:cNvSpPr/>
            <p:nvPr/>
          </p:nvSpPr>
          <p:spPr bwMode="auto">
            <a:xfrm rot="19720702">
              <a:off x="4410623" y="1094814"/>
              <a:ext cx="2534956" cy="334809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17" name="Circular Arrow 33"/>
            <p:cNvSpPr/>
            <p:nvPr/>
          </p:nvSpPr>
          <p:spPr bwMode="auto">
            <a:xfrm rot="1608292">
              <a:off x="4712429" y="2356189"/>
              <a:ext cx="2534955" cy="334809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/>
            </a:p>
          </p:txBody>
        </p:sp>
        <p:sp>
          <p:nvSpPr>
            <p:cNvPr id="18" name="Circular Arrow 34"/>
            <p:cNvSpPr/>
            <p:nvPr/>
          </p:nvSpPr>
          <p:spPr bwMode="auto">
            <a:xfrm rot="4719077">
              <a:off x="3838554" y="3544858"/>
              <a:ext cx="2534951" cy="33480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61643"/>
                <a:gd name="adj5" fmla="val 12500"/>
              </a:avLst>
            </a:prstGeom>
            <a:solidFill>
              <a:schemeClr val="accent3">
                <a:lumMod val="75000"/>
                <a:lumOff val="25000"/>
              </a:schemeClr>
            </a:solidFill>
            <a:ln w="9525" cap="flat" cmpd="sng" algn="ctr">
              <a:solidFill>
                <a:srgbClr val="56717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19276" y="2901162"/>
            <a:ext cx="188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  <a:latin typeface="Gotham Medium"/>
              </a:rPr>
              <a:t>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latin typeface="Gotham Medium"/>
              </a:rPr>
              <a:t>Soluções para o ciclo completo da água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61" y="1943763"/>
            <a:ext cx="2722353" cy="2200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50" y="817650"/>
            <a:ext cx="4344505" cy="1464156"/>
          </a:xfrm>
        </p:spPr>
        <p:txBody>
          <a:bodyPr/>
          <a:lstStyle/>
          <a:p>
            <a:r>
              <a:rPr lang="pt-BR" sz="8800" dirty="0">
                <a:solidFill>
                  <a:schemeClr val="accent6"/>
                </a:solidFill>
              </a:rPr>
              <a:t>Soluções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90E795-2085-4BAA-A245-A94F6E089939}"/>
              </a:ext>
            </a:extLst>
          </p:cNvPr>
          <p:cNvSpPr txBox="1">
            <a:spLocks/>
          </p:cNvSpPr>
          <p:nvPr/>
        </p:nvSpPr>
        <p:spPr bwMode="auto">
          <a:xfrm>
            <a:off x="1000740" y="2706983"/>
            <a:ext cx="4081300" cy="25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b="1" i="0" kern="1200">
                <a:solidFill>
                  <a:schemeClr val="tx2"/>
                </a:solidFill>
                <a:latin typeface="Gotham" charset="0"/>
                <a:ea typeface="Gotham" charset="0"/>
                <a:cs typeface="Gotham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tham Book"/>
                <a:ea typeface="Gotham Book"/>
                <a:cs typeface="Gotham Book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 dirty="0">
                <a:solidFill>
                  <a:schemeClr val="accent4"/>
                </a:solidFill>
              </a:rPr>
              <a:t> NIROBOX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>
                <a:solidFill>
                  <a:schemeClr val="accent4"/>
                </a:solidFill>
              </a:rPr>
              <a:t> ECOBOX</a:t>
            </a:r>
            <a:endParaRPr lang="pt-BR" sz="3600" dirty="0">
              <a:solidFill>
                <a:schemeClr val="accent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 dirty="0">
                <a:solidFill>
                  <a:schemeClr val="accent4"/>
                </a:solidFill>
              </a:rPr>
              <a:t> MABR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600" dirty="0">
                <a:solidFill>
                  <a:schemeClr val="accent4"/>
                </a:solidFill>
              </a:rPr>
              <a:t> TAMI</a:t>
            </a:r>
          </a:p>
        </p:txBody>
      </p:sp>
    </p:spTree>
    <p:extLst>
      <p:ext uri="{BB962C8B-B14F-4D97-AF65-F5344CB8AC3E}">
        <p14:creationId xmlns:p14="http://schemas.microsoft.com/office/powerpoint/2010/main" val="14200632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5055602" cy="2852737"/>
          </a:xfrm>
        </p:spPr>
        <p:txBody>
          <a:bodyPr/>
          <a:lstStyle/>
          <a:p>
            <a:r>
              <a:rPr lang="pt-BR" dirty="0">
                <a:solidFill>
                  <a:schemeClr val="accent6"/>
                </a:solidFill>
              </a:rPr>
              <a:t>Produtos Inovadores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5535" y="151678"/>
            <a:ext cx="124532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defTabSz="914400" rtl="1" fontAlgn="base">
              <a:spcBef>
                <a:spcPct val="0"/>
              </a:spcBef>
              <a:spcAft>
                <a:spcPts val="1000"/>
              </a:spcAft>
            </a:pPr>
            <a:r>
              <a:rPr lang="pt-BR" sz="3000" b="1" dirty="0">
                <a:solidFill>
                  <a:schemeClr val="accent1"/>
                </a:solidFill>
                <a:latin typeface="Gotham Medium"/>
                <a:ea typeface="Arial" pitchFamily="34" charset="0"/>
                <a:cs typeface="Arial" pitchFamily="34" charset="0"/>
              </a:rPr>
              <a:t>NIROBOX Sistemas em Contêineres Para Tratamento de Água e Efluentes </a:t>
            </a:r>
            <a:endParaRPr lang="pt-BR" sz="3000" b="1" dirty="0">
              <a:solidFill>
                <a:schemeClr val="accent1"/>
              </a:solidFill>
              <a:latin typeface="Gotham Medium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9865673-09CB-42B1-9DD9-D5DE936CE54B}"/>
              </a:ext>
            </a:extLst>
          </p:cNvPr>
          <p:cNvSpPr txBox="1">
            <a:spLocks/>
          </p:cNvSpPr>
          <p:nvPr/>
        </p:nvSpPr>
        <p:spPr bwMode="auto">
          <a:xfrm>
            <a:off x="4348844" y="1831248"/>
            <a:ext cx="4474999" cy="24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Gotham Medium"/>
              </a:rPr>
              <a:t>NIROBOX é uma solução comprovada em campo que aborda o mercado intermediário</a:t>
            </a:r>
          </a:p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Gotham Medium"/>
              </a:rPr>
              <a:t>Tempo mais curto, a solução de fornecimento de água ideal para áreas atingidas pela seca</a:t>
            </a:r>
          </a:p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Gotham Medium"/>
              </a:rPr>
              <a:t>CAPEX inicial inferior </a:t>
            </a:r>
          </a:p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Gotham Medium"/>
              </a:rPr>
              <a:t>Abordagem modular e ampliável que pode atender a todos os requisitos do site, permitindo a entrega, integração, comissionamento e operação rápidas</a:t>
            </a:r>
            <a:endParaRPr lang="pt-BR" sz="1600" dirty="0">
              <a:latin typeface="Gotham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19AF98-2A5E-4129-8A91-DC0F3BD1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89" y="2308103"/>
            <a:ext cx="3044756" cy="1614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5A0D7F-DB89-4927-9673-91C45297BE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770" y="2037347"/>
            <a:ext cx="2945393" cy="2015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C78F93-45BA-49E6-9899-426626B2B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770" y="4245650"/>
            <a:ext cx="2945393" cy="1656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7D59CF-1567-425F-8BEF-AB5C597E3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89" y="5074042"/>
            <a:ext cx="3044756" cy="15132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D0158B-2B1A-4AFB-BF80-E0CD4A1A188C}"/>
              </a:ext>
            </a:extLst>
          </p:cNvPr>
          <p:cNvSpPr/>
          <p:nvPr/>
        </p:nvSpPr>
        <p:spPr>
          <a:xfrm>
            <a:off x="467989" y="1059245"/>
            <a:ext cx="3044756" cy="1184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3000"/>
              </a:lnSpc>
              <a:buClr>
                <a:schemeClr val="accent4"/>
              </a:buClr>
              <a:buNone/>
            </a:pPr>
            <a:r>
              <a:rPr lang="pt-BR" sz="1500" dirty="0">
                <a:latin typeface="Gotham Medium"/>
              </a:rPr>
              <a:t>A crescente demanda por água potável devido às mudanças climáticas requer implantação rápida de soluções robustas e confiáveis de dessalinização de água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C31D3-6D1D-4EBD-A783-11EA56D46C65}"/>
              </a:ext>
            </a:extLst>
          </p:cNvPr>
          <p:cNvSpPr/>
          <p:nvPr/>
        </p:nvSpPr>
        <p:spPr>
          <a:xfrm>
            <a:off x="467989" y="3968564"/>
            <a:ext cx="3044756" cy="1051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3000"/>
              </a:lnSpc>
            </a:pPr>
            <a:r>
              <a:rPr lang="pt-BR" sz="1400" dirty="0">
                <a:latin typeface="Gotham Medium"/>
              </a:rPr>
              <a:t>As grandes plantas de dessalinização sob medida requerem um longo tempo de desenvolvimento - meio ambiente, local, interconexão e financiamento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E261A9C-B6DC-4BE7-AE14-141654F82DAC}"/>
              </a:ext>
            </a:extLst>
          </p:cNvPr>
          <p:cNvSpPr/>
          <p:nvPr/>
        </p:nvSpPr>
        <p:spPr>
          <a:xfrm rot="5400000">
            <a:off x="2875628" y="3521497"/>
            <a:ext cx="1960085" cy="3400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3FE111-0C26-4EE2-92AE-B5DED810EA52}"/>
              </a:ext>
            </a:extLst>
          </p:cNvPr>
          <p:cNvSpPr/>
          <p:nvPr/>
        </p:nvSpPr>
        <p:spPr>
          <a:xfrm>
            <a:off x="4198597" y="1095199"/>
            <a:ext cx="7742924" cy="48682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3000"/>
              </a:lnSpc>
              <a:buClr>
                <a:schemeClr val="accent4"/>
              </a:buClr>
              <a:buNone/>
            </a:pP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748DD5-7559-4DD1-8A04-7905D3B48018}"/>
              </a:ext>
            </a:extLst>
          </p:cNvPr>
          <p:cNvSpPr/>
          <p:nvPr/>
        </p:nvSpPr>
        <p:spPr>
          <a:xfrm>
            <a:off x="4654329" y="4372631"/>
            <a:ext cx="3864030" cy="1529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4"/>
              </a:buClr>
            </a:pPr>
            <a:r>
              <a:rPr lang="pt-BR" b="1">
                <a:latin typeface="Gotham Medium"/>
              </a:rPr>
              <a:t>Tecnologia avançada:</a:t>
            </a:r>
          </a:p>
          <a:p>
            <a:pPr marL="285750" indent="-285750">
              <a:lnSpc>
                <a:spcPct val="95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b="1">
                <a:latin typeface="Gotham Medium"/>
              </a:rPr>
              <a:t>Alta disponibilidade</a:t>
            </a:r>
          </a:p>
          <a:p>
            <a:pPr marL="285750" indent="-285750">
              <a:lnSpc>
                <a:spcPct val="95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b="1">
                <a:latin typeface="Gotham Medium"/>
              </a:rPr>
              <a:t>Custos inferiores do OPEX</a:t>
            </a:r>
          </a:p>
          <a:p>
            <a:pPr marL="285750" indent="-285750">
              <a:lnSpc>
                <a:spcPct val="95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b="1">
                <a:latin typeface="Gotham Medium"/>
              </a:rPr>
              <a:t>Monitoramento on-line para melhorar e aprimorar a eficiência</a:t>
            </a:r>
            <a:endParaRPr lang="pt-BR">
              <a:latin typeface="Gotham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5CC58-C9EA-428F-A63F-3CFB6A306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772" y="1265647"/>
            <a:ext cx="3054606" cy="4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029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4792B2A-FE44-4B18-866E-AD224D493017}"/>
              </a:ext>
            </a:extLst>
          </p:cNvPr>
          <p:cNvSpPr/>
          <p:nvPr/>
        </p:nvSpPr>
        <p:spPr>
          <a:xfrm>
            <a:off x="8275460" y="4924502"/>
            <a:ext cx="3650808" cy="16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Modelo padrão:  5.000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Sistema modular para acomodar qualquer capacidade requerida</a:t>
            </a:r>
          </a:p>
          <a:p>
            <a:pPr marL="285750" indent="-285750" defTabSz="914377">
              <a:buSzPct val="100000"/>
              <a:buFont typeface="Courier New" panose="02070309020205020404" pitchFamily="49" charset="0"/>
              <a:buChar char="o"/>
              <a:defRPr/>
            </a:pPr>
            <a:endParaRPr lang="pt-BR" sz="1600" kern="0" dirty="0">
              <a:solidFill>
                <a:schemeClr val="accent1"/>
              </a:solidFill>
              <a:latin typeface="Gotham Medium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840" y="-90659"/>
            <a:ext cx="12192000" cy="1074738"/>
          </a:xfrm>
        </p:spPr>
        <p:txBody>
          <a:bodyPr/>
          <a:lstStyle/>
          <a:p>
            <a:r>
              <a:rPr lang="pt-BR" sz="3200" dirty="0">
                <a:solidFill>
                  <a:schemeClr val="accent1"/>
                </a:solidFill>
                <a:latin typeface="Gotham Medium"/>
              </a:rPr>
              <a:t>Família NIROBOX - Soluções </a:t>
            </a:r>
            <a:r>
              <a:rPr lang="pt-BR" sz="3200" dirty="0">
                <a:solidFill>
                  <a:schemeClr val="accent1"/>
                </a:solidFill>
                <a:latin typeface="Gotham Medium"/>
                <a:ea typeface="Arial" pitchFamily="34" charset="0"/>
                <a:cs typeface="Arial" pitchFamily="34" charset="0"/>
              </a:rPr>
              <a:t>em Contêineres</a:t>
            </a:r>
            <a:r>
              <a:rPr lang="pt-BR" sz="3200" dirty="0">
                <a:solidFill>
                  <a:schemeClr val="accent1"/>
                </a:solidFill>
                <a:latin typeface="Gotham Medium"/>
              </a:rPr>
              <a:t> em Tratamento de Água</a:t>
            </a:r>
            <a:endParaRPr lang="pt-BR" sz="3200" b="1" dirty="0">
              <a:solidFill>
                <a:schemeClr val="accent1"/>
              </a:solidFill>
              <a:latin typeface="Gotham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05C77-ADF8-4123-9BCB-A393A9DDCFA4}"/>
              </a:ext>
            </a:extLst>
          </p:cNvPr>
          <p:cNvSpPr/>
          <p:nvPr/>
        </p:nvSpPr>
        <p:spPr>
          <a:xfrm>
            <a:off x="354653" y="3766240"/>
            <a:ext cx="3725006" cy="1137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Dessalinização RO de água do mar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Aplicações municipais e industriais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Planta pronta para usar em um único contêiner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827A59-C6E4-45F4-9BE5-98F2620E99B9}"/>
              </a:ext>
            </a:extLst>
          </p:cNvPr>
          <p:cNvSpPr/>
          <p:nvPr/>
        </p:nvSpPr>
        <p:spPr>
          <a:xfrm>
            <a:off x="4264835" y="3760583"/>
            <a:ext cx="3973082" cy="1233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Dessalinização de água salobra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Aplicações municipais e industriais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Planta pronta para usar em um único contêiner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A8532-85A3-49DC-B92B-4907C647374D}"/>
              </a:ext>
            </a:extLst>
          </p:cNvPr>
          <p:cNvSpPr/>
          <p:nvPr/>
        </p:nvSpPr>
        <p:spPr>
          <a:xfrm>
            <a:off x="8288423" y="3760584"/>
            <a:ext cx="3650808" cy="1137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Tratamento de água doce para aplicações municipais e industriais</a:t>
            </a:r>
          </a:p>
        </p:txBody>
      </p:sp>
      <p:sp>
        <p:nvSpPr>
          <p:cNvPr id="25" name="ShapeNameChangedByPowerUser1">
            <a:extLst>
              <a:ext uri="{FF2B5EF4-FFF2-40B4-BE49-F238E27FC236}">
                <a16:creationId xmlns:a16="http://schemas.microsoft.com/office/drawing/2014/main" id="{DE0E8B99-D18C-4000-A6E3-DC6A2B89DAF0}"/>
              </a:ext>
            </a:extLst>
          </p:cNvPr>
          <p:cNvSpPr/>
          <p:nvPr/>
        </p:nvSpPr>
        <p:spPr>
          <a:xfrm>
            <a:off x="365308" y="3329096"/>
            <a:ext cx="3714351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8" tIns="34290" rIns="6857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r>
              <a:rPr lang="en-US" b="1" kern="0" dirty="0">
                <a:solidFill>
                  <a:schemeClr val="bg1"/>
                </a:solidFill>
                <a:latin typeface="Gotham Medium"/>
              </a:rPr>
              <a:t>NIROBOX SW</a:t>
            </a:r>
          </a:p>
        </p:txBody>
      </p:sp>
      <p:sp>
        <p:nvSpPr>
          <p:cNvPr id="26" name="ShapeNameChangedByPowerUser2">
            <a:extLst>
              <a:ext uri="{FF2B5EF4-FFF2-40B4-BE49-F238E27FC236}">
                <a16:creationId xmlns:a16="http://schemas.microsoft.com/office/drawing/2014/main" id="{DCD66415-2D88-4166-A9F8-10B4CD3FDC93}"/>
              </a:ext>
            </a:extLst>
          </p:cNvPr>
          <p:cNvSpPr/>
          <p:nvPr/>
        </p:nvSpPr>
        <p:spPr>
          <a:xfrm>
            <a:off x="4302840" y="3329096"/>
            <a:ext cx="3823486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8" tIns="34290" rIns="6857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r>
              <a:rPr lang="en-US" b="1" kern="0" dirty="0">
                <a:solidFill>
                  <a:schemeClr val="bg1"/>
                </a:solidFill>
                <a:latin typeface="Gotham Medium"/>
              </a:rPr>
              <a:t>NIROBOX BW</a:t>
            </a:r>
          </a:p>
        </p:txBody>
      </p:sp>
      <p:sp>
        <p:nvSpPr>
          <p:cNvPr id="27" name="ShapeNameChangedByPowerUser3">
            <a:extLst>
              <a:ext uri="{FF2B5EF4-FFF2-40B4-BE49-F238E27FC236}">
                <a16:creationId xmlns:a16="http://schemas.microsoft.com/office/drawing/2014/main" id="{30D0B34D-C75D-4015-9BD2-E22F024FCF5B}"/>
              </a:ext>
            </a:extLst>
          </p:cNvPr>
          <p:cNvSpPr/>
          <p:nvPr/>
        </p:nvSpPr>
        <p:spPr>
          <a:xfrm>
            <a:off x="8349507" y="3329096"/>
            <a:ext cx="352864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r>
              <a:rPr lang="pt-BR" b="1" kern="0">
                <a:solidFill>
                  <a:schemeClr val="bg1"/>
                </a:solidFill>
                <a:latin typeface="Gotham Medium"/>
              </a:rPr>
              <a:t>NIROBOX FW</a:t>
            </a:r>
          </a:p>
        </p:txBody>
      </p:sp>
      <p:sp>
        <p:nvSpPr>
          <p:cNvPr id="28" name="ShapeNameChangedByPowerUser1">
            <a:extLst>
              <a:ext uri="{FF2B5EF4-FFF2-40B4-BE49-F238E27FC236}">
                <a16:creationId xmlns:a16="http://schemas.microsoft.com/office/drawing/2014/main" id="{E8519BF5-8BBD-447D-B7E5-1B26AF5EF17B}"/>
              </a:ext>
            </a:extLst>
          </p:cNvPr>
          <p:cNvSpPr/>
          <p:nvPr/>
        </p:nvSpPr>
        <p:spPr>
          <a:xfrm>
            <a:off x="212403" y="999295"/>
            <a:ext cx="11665744" cy="64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defTabSz="914377">
              <a:defRPr/>
            </a:pPr>
            <a:r>
              <a:rPr lang="pt-BR" b="1" kern="0" dirty="0">
                <a:solidFill>
                  <a:schemeClr val="accent1"/>
                </a:solidFill>
                <a:latin typeface="Gotham Medium"/>
              </a:rPr>
              <a:t>Família  NIROBOX - soluções em tratamento de água </a:t>
            </a:r>
            <a:r>
              <a:rPr lang="pt-BR" b="1" kern="0" dirty="0" err="1">
                <a:solidFill>
                  <a:schemeClr val="accent1"/>
                </a:solidFill>
                <a:latin typeface="Gotham Medium"/>
              </a:rPr>
              <a:t>pré</a:t>
            </a:r>
            <a:r>
              <a:rPr lang="pt-BR" b="1" kern="0" dirty="0">
                <a:solidFill>
                  <a:schemeClr val="accent1"/>
                </a:solidFill>
                <a:latin typeface="Gotham Medium"/>
              </a:rPr>
              <a:t>-projetadas, montadas em um contêiner padrão de 40 pés, prontas para implantação e operação rápidas</a:t>
            </a:r>
            <a:endParaRPr lang="en-US" kern="0" dirty="0">
              <a:solidFill>
                <a:schemeClr val="accent1"/>
              </a:solidFill>
              <a:latin typeface="Gotham 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23D4FCF-C958-4B67-A3AB-C4DDCDF63DB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61" y="1210994"/>
            <a:ext cx="3405600" cy="236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BC6690-17AF-4B40-B848-84DBA408176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1080445"/>
            <a:ext cx="3404972" cy="23696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BF85EA-1FF2-4DF7-8EE6-866E1AD4593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228" y="1158296"/>
            <a:ext cx="3405600" cy="23688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22BE72-7220-438E-A4E1-37495E0A0006}"/>
              </a:ext>
            </a:extLst>
          </p:cNvPr>
          <p:cNvCxnSpPr/>
          <p:nvPr/>
        </p:nvCxnSpPr>
        <p:spPr>
          <a:xfrm>
            <a:off x="365308" y="4828642"/>
            <a:ext cx="1148996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581DA12-2678-440F-A48A-777904AEEFA5}"/>
              </a:ext>
            </a:extLst>
          </p:cNvPr>
          <p:cNvSpPr/>
          <p:nvPr/>
        </p:nvSpPr>
        <p:spPr>
          <a:xfrm>
            <a:off x="354653" y="4819317"/>
            <a:ext cx="3859676" cy="16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3 modelos padrão: 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500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  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1.000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1.500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Sistema modular para acomodar qualquer capacidade requerida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2EA725-D496-4C57-9FB4-7018D6B64E02}"/>
              </a:ext>
            </a:extLst>
          </p:cNvPr>
          <p:cNvSpPr/>
          <p:nvPr/>
        </p:nvSpPr>
        <p:spPr>
          <a:xfrm>
            <a:off x="4264835" y="4819316"/>
            <a:ext cx="3973082" cy="1555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4 Modelos padrão: 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Baixa salinidade: 1.000 e 2.000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Alta salinidade: 1.000 e 1.500 m</a:t>
            </a:r>
            <a:r>
              <a:rPr lang="pt-BR" sz="1600" kern="0" baseline="30000" dirty="0">
                <a:solidFill>
                  <a:schemeClr val="accent1"/>
                </a:solidFill>
                <a:latin typeface="Gotham Medium"/>
              </a:rPr>
              <a:t>3</a:t>
            </a: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/d</a:t>
            </a:r>
          </a:p>
          <a:p>
            <a:pPr marL="285750" indent="-285750" defTabSz="914377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pt-BR" sz="1600" kern="0" dirty="0">
                <a:solidFill>
                  <a:schemeClr val="accent1"/>
                </a:solidFill>
                <a:latin typeface="Gotham Medium"/>
              </a:rPr>
              <a:t>Sistema modular para acomodar qualquer capacidade requerida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4628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9A73B6F-05EA-E44C-B830-DB2AB4FBF2B6}"/>
              </a:ext>
            </a:extLst>
          </p:cNvPr>
          <p:cNvSpPr/>
          <p:nvPr/>
        </p:nvSpPr>
        <p:spPr>
          <a:xfrm>
            <a:off x="393685" y="139700"/>
            <a:ext cx="9454989" cy="657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B4584D6C-57FB-A74A-B81C-905E6F7F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749300"/>
            <a:ext cx="4198937" cy="8001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s-AR" sz="1600" b="1" dirty="0">
                <a:solidFill>
                  <a:schemeClr val="bg1"/>
                </a:solidFill>
                <a:latin typeface="Montserrat Light"/>
              </a:rPr>
              <a:t>Garante um ótimo nível de tratamento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D52F7094-0A3D-5044-8DB1-9C7E3C643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1790700"/>
            <a:ext cx="4217987" cy="83185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s-AR" sz="1600" b="1" dirty="0">
                <a:solidFill>
                  <a:schemeClr val="bg1"/>
                </a:solidFill>
                <a:latin typeface="Montserrat Light"/>
              </a:rPr>
              <a:t>Reúne as tecnologias mais eficientes do mercado</a:t>
            </a:r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71C53322-D306-904F-946A-75E05047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59100"/>
            <a:ext cx="4217988" cy="83185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s-AR" sz="1600" b="1" dirty="0">
                <a:solidFill>
                  <a:schemeClr val="bg1"/>
                </a:solidFill>
                <a:latin typeface="Montserrat Light"/>
              </a:rPr>
              <a:t>Possibilita o reúso de efluentes em diversas aplicações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492D13FA-353C-CA4A-86F5-E564D729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986213"/>
            <a:ext cx="4217987" cy="120015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s-AR" sz="1600" b="1" dirty="0">
                <a:solidFill>
                  <a:schemeClr val="bg1"/>
                </a:solidFill>
                <a:latin typeface="Montserrat Light"/>
              </a:rPr>
              <a:t>Projetado para tratar efluentes industriais, água cinza, efluentes domésticos, águas pluviais.</a:t>
            </a:r>
          </a:p>
        </p:txBody>
      </p:sp>
      <p:sp>
        <p:nvSpPr>
          <p:cNvPr id="11" name="Anillo 12">
            <a:extLst>
              <a:ext uri="{FF2B5EF4-FFF2-40B4-BE49-F238E27FC236}">
                <a16:creationId xmlns:a16="http://schemas.microsoft.com/office/drawing/2014/main" id="{CCFF5794-FE14-6641-A8BD-4E046074C377}"/>
              </a:ext>
            </a:extLst>
          </p:cNvPr>
          <p:cNvSpPr/>
          <p:nvPr/>
        </p:nvSpPr>
        <p:spPr bwMode="auto">
          <a:xfrm>
            <a:off x="1530350" y="1125538"/>
            <a:ext cx="4148138" cy="4075112"/>
          </a:xfrm>
          <a:prstGeom prst="donut">
            <a:avLst>
              <a:gd name="adj" fmla="val 2544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  <a:latin typeface="Montserrat Light"/>
            </a:endParaRPr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48BAF985-10EE-A242-A7E8-FDCC36949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5481638"/>
            <a:ext cx="4217987" cy="42386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es-AR" sz="1600" b="1" dirty="0">
                <a:solidFill>
                  <a:schemeClr val="bg1"/>
                </a:solidFill>
                <a:latin typeface="Montserrat Light"/>
              </a:rPr>
              <a:t>Baseado no conceito de Múltiplas Barreiras</a:t>
            </a:r>
          </a:p>
        </p:txBody>
      </p:sp>
      <p:sp>
        <p:nvSpPr>
          <p:cNvPr id="70664" name="CuadroTexto 1">
            <a:extLst>
              <a:ext uri="{FF2B5EF4-FFF2-40B4-BE49-F238E27FC236}">
                <a16:creationId xmlns:a16="http://schemas.microsoft.com/office/drawing/2014/main" id="{6041B1DD-9380-4DFF-8536-F28D66CA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357813"/>
            <a:ext cx="4821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AR" sz="2400" b="1">
                <a:latin typeface="Montserrat Light" panose="00000400000000000000" pitchFamily="2" charset="0"/>
              </a:rPr>
              <a:t>Robustez do Processo, Confiabilidade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AR" sz="2400" b="1">
                <a:latin typeface="Montserrat Light" panose="00000400000000000000" pitchFamily="2" charset="0"/>
              </a:rPr>
              <a:t>e Biossegurança</a:t>
            </a:r>
          </a:p>
        </p:txBody>
      </p:sp>
      <p:pic>
        <p:nvPicPr>
          <p:cNvPr id="70665" name="Imagen 1">
            <a:extLst>
              <a:ext uri="{FF2B5EF4-FFF2-40B4-BE49-F238E27FC236}">
                <a16:creationId xmlns:a16="http://schemas.microsoft.com/office/drawing/2014/main" id="{9DCE1473-5E50-478A-B5C1-28CB84F5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325688"/>
            <a:ext cx="31623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FCA0D9E-2A7F-A744-A235-257CAB2027DF}"/>
              </a:ext>
            </a:extLst>
          </p:cNvPr>
          <p:cNvSpPr/>
          <p:nvPr/>
        </p:nvSpPr>
        <p:spPr>
          <a:xfrm>
            <a:off x="2000250" y="3924300"/>
            <a:ext cx="2217738" cy="26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4A94AAA-0DF9-6943-AF55-22F91985EBE2}"/>
              </a:ext>
            </a:extLst>
          </p:cNvPr>
          <p:cNvSpPr/>
          <p:nvPr/>
        </p:nvSpPr>
        <p:spPr>
          <a:xfrm>
            <a:off x="4037013" y="4097338"/>
            <a:ext cx="381000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8F8091-0BDF-9649-92B4-B7C1B45FFE82}"/>
              </a:ext>
            </a:extLst>
          </p:cNvPr>
          <p:cNvSpPr/>
          <p:nvPr/>
        </p:nvSpPr>
        <p:spPr>
          <a:xfrm>
            <a:off x="2033588" y="2212975"/>
            <a:ext cx="21939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70669" name="Imagen 3">
            <a:extLst>
              <a:ext uri="{FF2B5EF4-FFF2-40B4-BE49-F238E27FC236}">
                <a16:creationId xmlns:a16="http://schemas.microsoft.com/office/drawing/2014/main" id="{D5CD92C8-1463-4180-8465-688CC661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9400"/>
            <a:ext cx="251301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835" y="-103640"/>
            <a:ext cx="12192000" cy="1074738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accent1"/>
                </a:solidFill>
                <a:latin typeface="Gotham Medium"/>
                <a:cs typeface="Lucida Sans"/>
              </a:rPr>
              <a:t>Soluções em Contêineres Para </a:t>
            </a:r>
            <a:r>
              <a:rPr lang="pt-BR" sz="3200" dirty="0">
                <a:solidFill>
                  <a:schemeClr val="accent1"/>
                </a:solidFill>
                <a:latin typeface="Gotham Medium"/>
                <a:cs typeface="Lucida Sans"/>
              </a:rPr>
              <a:t>R</a:t>
            </a:r>
            <a:r>
              <a:rPr lang="pt-BR" sz="3200" b="1" dirty="0">
                <a:solidFill>
                  <a:schemeClr val="accent1"/>
                </a:solidFill>
                <a:latin typeface="Gotham Medium"/>
                <a:cs typeface="Lucida Sans"/>
              </a:rPr>
              <a:t>eúso de Efluentes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3B979F0-3B6E-42A7-A0C4-A92531096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675677"/>
              </p:ext>
            </p:extLst>
          </p:nvPr>
        </p:nvGraphicFramePr>
        <p:xfrm>
          <a:off x="5358830" y="790988"/>
          <a:ext cx="6607883" cy="509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909C0F32-13E6-4739-9E83-D420C9094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073" y="971098"/>
            <a:ext cx="3034821" cy="1677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5538D3-69FC-4F68-AC58-26F7CC020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22" y="2722583"/>
            <a:ext cx="4266840" cy="200145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630A6BF-DAB0-4A0F-85E2-0CE3B7FD3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140" y="4997644"/>
            <a:ext cx="3106410" cy="14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573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OAR_Analysis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3F4A55"/>
      </a:dk1>
      <a:lt1>
        <a:srgbClr val="FFFFFF"/>
      </a:lt1>
      <a:dk2>
        <a:srgbClr val="3F4B55"/>
      </a:dk2>
      <a:lt2>
        <a:srgbClr val="80C7BC"/>
      </a:lt2>
      <a:accent1>
        <a:srgbClr val="3F4B55"/>
      </a:accent1>
      <a:accent2>
        <a:srgbClr val="82C7BC"/>
      </a:accent2>
      <a:accent3>
        <a:srgbClr val="143247"/>
      </a:accent3>
      <a:accent4>
        <a:srgbClr val="1DAA99"/>
      </a:accent4>
      <a:accent5>
        <a:srgbClr val="717F87"/>
      </a:accent5>
      <a:accent6>
        <a:srgbClr val="495796"/>
      </a:accent6>
      <a:hlink>
        <a:srgbClr val="3F4B55"/>
      </a:hlink>
      <a:folHlink>
        <a:srgbClr val="143247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0A7F6EE9DD4B43B35962D2CEEFD204" ma:contentTypeVersion="10" ma:contentTypeDescription="Crear nuevo documento." ma:contentTypeScope="" ma:versionID="6970c82eaeca23e5f7eeb2c04f66ceff">
  <xsd:schema xmlns:xsd="http://www.w3.org/2001/XMLSchema" xmlns:xs="http://www.w3.org/2001/XMLSchema" xmlns:p="http://schemas.microsoft.com/office/2006/metadata/properties" xmlns:ns2="ff3792eb-5421-4ac8-acce-97b0e73225bf" xmlns:ns3="d5946294-027b-4318-9235-110846974af7" targetNamespace="http://schemas.microsoft.com/office/2006/metadata/properties" ma:root="true" ma:fieldsID="8d9531c8bbee5785e9edd82b9329c9a7" ns2:_="" ns3:_="">
    <xsd:import namespace="ff3792eb-5421-4ac8-acce-97b0e73225bf"/>
    <xsd:import namespace="d5946294-027b-4318-9235-110846974a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792eb-5421-4ac8-acce-97b0e7322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46294-027b-4318-9235-110846974a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B98B4E0-0459-417E-B085-0F1698939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792eb-5421-4ac8-acce-97b0e73225bf"/>
    <ds:schemaRef ds:uri="d5946294-027b-4318-9235-110846974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9D9A8-039E-44D2-A350-0BFA303F7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20FF7-950F-464C-B619-3FEF1523BF1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7660</TotalTime>
  <Words>772</Words>
  <Application>Microsoft Office PowerPoint</Application>
  <PresentationFormat>Widescreen</PresentationFormat>
  <Paragraphs>141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Courier New</vt:lpstr>
      <vt:lpstr>Gotham</vt:lpstr>
      <vt:lpstr>Gotham Book</vt:lpstr>
      <vt:lpstr>Gotham Medium</vt:lpstr>
      <vt:lpstr>Helvetica</vt:lpstr>
      <vt:lpstr>Helvetica Neue</vt:lpstr>
      <vt:lpstr>HelveticaNeueLT Std</vt:lpstr>
      <vt:lpstr>Montserrat</vt:lpstr>
      <vt:lpstr>Montserrat Light</vt:lpstr>
      <vt:lpstr>Wingdings</vt:lpstr>
      <vt:lpstr>Office Theme</vt:lpstr>
      <vt:lpstr>Apresentação do PowerPoint</vt:lpstr>
      <vt:lpstr>Nossa Visão</vt:lpstr>
      <vt:lpstr>Apresentação do PowerPoint</vt:lpstr>
      <vt:lpstr>Soluções</vt:lpstr>
      <vt:lpstr>Produtos Inovadores</vt:lpstr>
      <vt:lpstr>Apresentação do PowerPoint</vt:lpstr>
      <vt:lpstr>Família NIROBOX - Soluções em Contêineres em Tratamento de Água</vt:lpstr>
      <vt:lpstr>Apresentação do PowerPoint</vt:lpstr>
      <vt:lpstr>Soluções em Contêineres Para Reúso de Efluentes</vt:lpstr>
      <vt:lpstr>Apresentação do PowerPoint</vt:lpstr>
      <vt:lpstr>Apresentação do PowerPoint</vt:lpstr>
      <vt:lpstr>TECNOLOGIA MABR</vt:lpstr>
      <vt:lpstr>Apresentação do PowerPoint</vt:lpstr>
      <vt:lpstr>MABR da Fluence em Três Configurações:</vt:lpstr>
      <vt:lpstr>Produtos MABR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Fernandez</dc:creator>
  <cp:lastModifiedBy>Luiz Eduardo</cp:lastModifiedBy>
  <cp:revision>405</cp:revision>
  <dcterms:created xsi:type="dcterms:W3CDTF">2017-05-19T13:49:22Z</dcterms:created>
  <dcterms:modified xsi:type="dcterms:W3CDTF">2022-06-02T15:22:54Z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0x010100F40A7F6EE9DD4B43B35962D2CEEFD204</vt:lpwstr>
  </property>
</Properties>
</file>