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604" y="-78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Assinatu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20212" y="8715404"/>
            <a:ext cx="1851670" cy="284519"/>
          </a:xfrm>
          <a:prstGeom prst="rect">
            <a:avLst/>
          </a:prstGeom>
        </p:spPr>
      </p:pic>
      <p:pic>
        <p:nvPicPr>
          <p:cNvPr id="8" name="Imagem 7" descr="Templete_Trabalho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785932" y="142844"/>
            <a:ext cx="1714512" cy="5309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 bwMode="auto">
          <a:xfrm>
            <a:off x="428610" y="1439177"/>
            <a:ext cx="4429156" cy="576064"/>
          </a:xfrm>
          <a:prstGeom prst="rect">
            <a:avLst/>
          </a:prstGeom>
          <a:noFill/>
          <a:ln>
            <a:noFill/>
          </a:ln>
          <a:extLst/>
        </p:spPr>
        <p:txBody>
          <a:bodyPr lIns="68560" tIns="34280" rIns="68560" bIns="34280" anchor="ctr">
            <a:normAutofit fontScale="97500"/>
          </a:bodyPr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685588" eaLnBrk="1" fontAlgn="auto" hangingPunct="1">
              <a:spcAft>
                <a:spcPts val="0"/>
              </a:spcAft>
              <a:defRPr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Nome do </a:t>
            </a:r>
            <a:r>
              <a:rPr lang="pt-B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 principal 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685588" eaLnBrk="1" fontAlgn="auto" hangingPunct="1">
              <a:spcAft>
                <a:spcPts val="0"/>
              </a:spcAft>
              <a:defRPr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Nomes dos demais </a:t>
            </a:r>
            <a:r>
              <a:rPr lang="pt-B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Instituição e endereço para </a:t>
            </a:r>
            <a:r>
              <a:rPr lang="pt-B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contato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5"/>
          <p:cNvSpPr txBox="1">
            <a:spLocks noGrp="1"/>
          </p:cNvSpPr>
          <p:nvPr>
            <p:ph type="subTitle" idx="4294967295"/>
          </p:nvPr>
        </p:nvSpPr>
        <p:spPr bwMode="auto">
          <a:xfrm>
            <a:off x="428610" y="2071670"/>
            <a:ext cx="4464496" cy="6700164"/>
          </a:xfrm>
          <a:prstGeom prst="rect">
            <a:avLst/>
          </a:prstGeom>
          <a:noFill/>
          <a:ln>
            <a:noFill/>
          </a:ln>
          <a:extLst/>
        </p:spPr>
        <p:txBody>
          <a:bodyPr lIns="68560" tIns="34280" rIns="68560" bIns="34280" anchor="ctr">
            <a:noAutofit/>
          </a:bodyPr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None/>
            </a:pPr>
            <a:r>
              <a:rPr lang="pt-BR" altLang="pt-BR" sz="1200" b="1" dirty="0">
                <a:latin typeface="Arial" panose="020B0604020202020204" pitchFamily="34" charset="0"/>
              </a:rPr>
              <a:t>Introdução/Objetivo(s</a:t>
            </a:r>
            <a:r>
              <a:rPr lang="pt-BR" altLang="pt-BR" sz="1200" b="1" dirty="0" smtClean="0">
                <a:latin typeface="Arial" panose="020B0604020202020204" pitchFamily="34" charset="0"/>
              </a:rPr>
              <a:t>) 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altLang="pt-BR" sz="1200" dirty="0" smtClean="0">
                <a:latin typeface="Arial" panose="020B0604020202020204" pitchFamily="34" charset="0"/>
              </a:rPr>
              <a:t>Tamanho </a:t>
            </a:r>
            <a:r>
              <a:rPr lang="pt-BR" altLang="pt-BR" sz="1200" dirty="0">
                <a:latin typeface="Arial" panose="020B0604020202020204" pitchFamily="34" charset="0"/>
              </a:rPr>
              <a:t>da </a:t>
            </a:r>
            <a:r>
              <a:rPr lang="pt-BR" altLang="pt-BR" sz="1200" dirty="0" smtClean="0">
                <a:latin typeface="Arial" panose="020B0604020202020204" pitchFamily="34" charset="0"/>
              </a:rPr>
              <a:t>fonte:12 </a:t>
            </a:r>
            <a:r>
              <a:rPr lang="pt-BR" altLang="pt-BR" sz="1200" dirty="0">
                <a:latin typeface="Arial" panose="020B0604020202020204" pitchFamily="34" charset="0"/>
              </a:rPr>
              <a:t>no mínimo)</a:t>
            </a:r>
          </a:p>
          <a:p>
            <a:pPr algn="just" eaLnBrk="1" hangingPunct="1">
              <a:spcBef>
                <a:spcPct val="20000"/>
              </a:spcBef>
              <a:buNone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None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None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None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None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None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None/>
            </a:pPr>
            <a:r>
              <a:rPr lang="pt-BR" altLang="pt-BR" sz="1200" b="1" dirty="0" smtClean="0">
                <a:latin typeface="Arial" panose="020B0604020202020204" pitchFamily="34" charset="0"/>
              </a:rPr>
              <a:t>Metodologia </a:t>
            </a:r>
            <a:r>
              <a:rPr lang="pt-BR" altLang="pt-BR" sz="1200" dirty="0" smtClean="0">
                <a:latin typeface="Arial" panose="020B0604020202020204" pitchFamily="34" charset="0"/>
              </a:rPr>
              <a:t>(</a:t>
            </a:r>
            <a:r>
              <a:rPr lang="pt-BR" altLang="pt-BR" sz="1200" dirty="0">
                <a:latin typeface="Arial" panose="020B0604020202020204" pitchFamily="34" charset="0"/>
              </a:rPr>
              <a:t>Tamanho da </a:t>
            </a:r>
            <a:r>
              <a:rPr lang="pt-BR" altLang="pt-BR" sz="1200" dirty="0" smtClean="0">
                <a:latin typeface="Arial" panose="020B0604020202020204" pitchFamily="34" charset="0"/>
              </a:rPr>
              <a:t>fonte:12 </a:t>
            </a:r>
            <a:r>
              <a:rPr lang="pt-BR" altLang="pt-BR" sz="1200" dirty="0">
                <a:latin typeface="Arial" panose="020B0604020202020204" pitchFamily="34" charset="0"/>
              </a:rPr>
              <a:t>no mínimo)</a:t>
            </a:r>
          </a:p>
          <a:p>
            <a:pPr algn="just" eaLnBrk="1" hangingPunct="1">
              <a:spcBef>
                <a:spcPct val="20000"/>
              </a:spcBef>
              <a:buNone/>
            </a:pPr>
            <a:endParaRPr lang="pt-BR" altLang="pt-BR" sz="1200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None/>
            </a:pPr>
            <a:endParaRPr lang="pt-BR" altLang="pt-BR" sz="1200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None/>
            </a:pPr>
            <a:endParaRPr lang="pt-BR" altLang="pt-BR" sz="1200" dirty="0" smtClean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None/>
            </a:pPr>
            <a:endParaRPr lang="pt-BR" altLang="pt-BR" sz="1200" dirty="0" smtClean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None/>
            </a:pPr>
            <a:r>
              <a:rPr lang="pt-BR" altLang="pt-BR" sz="1200" b="1" dirty="0" smtClean="0">
                <a:latin typeface="Arial" panose="020B0604020202020204" pitchFamily="34" charset="0"/>
              </a:rPr>
              <a:t>Resultados </a:t>
            </a:r>
            <a:r>
              <a:rPr lang="pt-BR" altLang="pt-BR" sz="1200" b="1" dirty="0" smtClean="0">
                <a:latin typeface="Arial" panose="020B0604020202020204" pitchFamily="34" charset="0"/>
              </a:rPr>
              <a:t>e Discussão </a:t>
            </a:r>
            <a:r>
              <a:rPr lang="pt-BR" altLang="pt-BR" sz="1200" dirty="0" smtClean="0">
                <a:latin typeface="Arial" panose="020B0604020202020204" pitchFamily="34" charset="0"/>
              </a:rPr>
              <a:t>(Tamanho da fonte: 12 no mínimo)</a:t>
            </a:r>
          </a:p>
          <a:p>
            <a:pPr algn="just">
              <a:spcBef>
                <a:spcPct val="20000"/>
              </a:spcBef>
              <a:buNone/>
            </a:pPr>
            <a:endParaRPr lang="pt-BR" altLang="pt-BR" sz="1200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</a:pPr>
            <a:endParaRPr lang="pt-BR" altLang="pt-BR" sz="1200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</a:pPr>
            <a:endParaRPr lang="pt-BR" altLang="pt-BR" sz="1200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</a:pPr>
            <a:endParaRPr lang="pt-BR" altLang="pt-BR" sz="1200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</a:pPr>
            <a:endParaRPr lang="pt-BR" altLang="pt-BR" sz="1200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</a:pPr>
            <a:r>
              <a:rPr lang="pt-BR" altLang="pt-BR" sz="1200" b="1" dirty="0" smtClean="0">
                <a:latin typeface="Arial" panose="020B0604020202020204" pitchFamily="34" charset="0"/>
              </a:rPr>
              <a:t>Conclusões e Recomendações </a:t>
            </a:r>
            <a:r>
              <a:rPr lang="pt-BR" altLang="pt-BR" sz="1200" dirty="0" smtClean="0">
                <a:latin typeface="Arial" panose="020B0604020202020204" pitchFamily="34" charset="0"/>
              </a:rPr>
              <a:t>(Tamanho da fonte: 12 no mínimo)</a:t>
            </a:r>
          </a:p>
          <a:p>
            <a:pPr algn="just">
              <a:spcBef>
                <a:spcPct val="20000"/>
              </a:spcBef>
              <a:buNone/>
              <a:defRPr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  <a:defRPr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  <a:defRPr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  <a:defRPr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  <a:defRPr/>
            </a:pPr>
            <a:endParaRPr lang="pt-BR" altLang="pt-BR" sz="1200" b="1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  <a:defRPr/>
            </a:pPr>
            <a:r>
              <a:rPr lang="pt-BR" altLang="pt-BR" sz="1000" b="1" dirty="0" smtClean="0">
                <a:latin typeface="Arial" panose="020B0604020202020204" pitchFamily="34" charset="0"/>
              </a:rPr>
              <a:t>Referências Bibliográficas </a:t>
            </a:r>
            <a:r>
              <a:rPr lang="pt-BR" altLang="pt-BR" sz="1000" dirty="0" smtClean="0">
                <a:latin typeface="Arial" panose="020B0604020202020204" pitchFamily="34" charset="0"/>
              </a:rPr>
              <a:t>(Tamanho da fonte:10 no mínimo</a:t>
            </a:r>
            <a:r>
              <a:rPr lang="pt-BR" altLang="pt-BR" sz="1000" dirty="0" smtClean="0">
                <a:latin typeface="Arial" panose="020B0604020202020204" pitchFamily="34" charset="0"/>
              </a:rPr>
              <a:t>)</a:t>
            </a:r>
          </a:p>
          <a:p>
            <a:pPr algn="just">
              <a:spcBef>
                <a:spcPct val="20000"/>
              </a:spcBef>
              <a:buNone/>
              <a:defRPr/>
            </a:pPr>
            <a:endParaRPr lang="pt-BR" altLang="pt-BR" sz="1000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  <a:defRPr/>
            </a:pPr>
            <a:endParaRPr lang="pt-BR" altLang="pt-BR" sz="1000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  <a:defRPr/>
            </a:pPr>
            <a:endParaRPr lang="pt-BR" altLang="pt-BR" sz="1000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  <a:defRPr/>
            </a:pPr>
            <a:endParaRPr lang="pt-BR" altLang="pt-BR" sz="1000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None/>
              <a:defRPr/>
            </a:pPr>
            <a:endParaRPr lang="pt-BR" altLang="pt-BR" sz="1000" dirty="0" smtClean="0">
              <a:latin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28610" y="863112"/>
            <a:ext cx="4429156" cy="504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altLang="pt-BR" sz="1200" b="1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BR" altLang="pt-BR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CÓDIGO - NÚMERO </a:t>
            </a:r>
            <a:r>
              <a:rPr lang="pt-BR" altLang="pt-BR" sz="1500" b="1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 TÍTULO </a:t>
            </a:r>
            <a:r>
              <a:rPr lang="pt-BR" altLang="pt-BR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 TRABALHO</a:t>
            </a:r>
            <a:r>
              <a:rPr lang="pt-BR" altLang="pt-BR" sz="1500" b="1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pt-BR" altLang="pt-BR" sz="1600" b="1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pt-BR" altLang="pt-BR" sz="1600" b="1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pt-B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66</Words>
  <Application>Microsoft Office PowerPoint</Application>
  <PresentationFormat>Apresentação na tela (16:9)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Eddie</dc:creator>
  <cp:lastModifiedBy>edmar.chaperman</cp:lastModifiedBy>
  <cp:revision>12</cp:revision>
  <dcterms:created xsi:type="dcterms:W3CDTF">2017-11-10T01:08:00Z</dcterms:created>
  <dcterms:modified xsi:type="dcterms:W3CDTF">2017-11-13T12:53:06Z</dcterms:modified>
</cp:coreProperties>
</file>